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4004" r:id="rId4"/>
  </p:sldMasterIdLst>
  <p:notesMasterIdLst>
    <p:notesMasterId r:id="rId64"/>
  </p:notesMasterIdLst>
  <p:handoutMasterIdLst>
    <p:handoutMasterId r:id="rId65"/>
  </p:handoutMasterIdLst>
  <p:sldIdLst>
    <p:sldId id="343" r:id="rId5"/>
    <p:sldId id="284" r:id="rId6"/>
    <p:sldId id="260" r:id="rId7"/>
    <p:sldId id="258" r:id="rId8"/>
    <p:sldId id="268" r:id="rId9"/>
    <p:sldId id="285" r:id="rId10"/>
    <p:sldId id="280" r:id="rId11"/>
    <p:sldId id="288" r:id="rId12"/>
    <p:sldId id="290" r:id="rId13"/>
    <p:sldId id="273" r:id="rId14"/>
    <p:sldId id="304" r:id="rId15"/>
    <p:sldId id="287" r:id="rId16"/>
    <p:sldId id="337" r:id="rId17"/>
    <p:sldId id="336" r:id="rId18"/>
    <p:sldId id="339" r:id="rId19"/>
    <p:sldId id="275" r:id="rId20"/>
    <p:sldId id="341" r:id="rId21"/>
    <p:sldId id="278" r:id="rId22"/>
    <p:sldId id="305" r:id="rId23"/>
    <p:sldId id="292" r:id="rId24"/>
    <p:sldId id="295" r:id="rId25"/>
    <p:sldId id="306" r:id="rId26"/>
    <p:sldId id="298" r:id="rId27"/>
    <p:sldId id="281" r:id="rId28"/>
    <p:sldId id="293" r:id="rId29"/>
    <p:sldId id="303" r:id="rId30"/>
    <p:sldId id="283" r:id="rId31"/>
    <p:sldId id="300" r:id="rId32"/>
    <p:sldId id="302" r:id="rId33"/>
    <p:sldId id="307" r:id="rId34"/>
    <p:sldId id="308" r:id="rId35"/>
    <p:sldId id="309" r:id="rId36"/>
    <p:sldId id="312" r:id="rId37"/>
    <p:sldId id="342" r:id="rId38"/>
    <p:sldId id="340" r:id="rId39"/>
    <p:sldId id="313" r:id="rId40"/>
    <p:sldId id="325" r:id="rId41"/>
    <p:sldId id="317" r:id="rId42"/>
    <p:sldId id="311" r:id="rId43"/>
    <p:sldId id="310" r:id="rId44"/>
    <p:sldId id="315" r:id="rId45"/>
    <p:sldId id="316" r:id="rId46"/>
    <p:sldId id="335" r:id="rId47"/>
    <p:sldId id="318" r:id="rId48"/>
    <p:sldId id="319" r:id="rId49"/>
    <p:sldId id="324" r:id="rId50"/>
    <p:sldId id="320" r:id="rId51"/>
    <p:sldId id="321" r:id="rId52"/>
    <p:sldId id="322" r:id="rId53"/>
    <p:sldId id="323" r:id="rId54"/>
    <p:sldId id="327" r:id="rId55"/>
    <p:sldId id="328" r:id="rId56"/>
    <p:sldId id="329" r:id="rId57"/>
    <p:sldId id="330" r:id="rId58"/>
    <p:sldId id="333" r:id="rId59"/>
    <p:sldId id="332" r:id="rId60"/>
    <p:sldId id="331" r:id="rId61"/>
    <p:sldId id="334" r:id="rId62"/>
    <p:sldId id="267" r:id="rId63"/>
  </p:sldIdLst>
  <p:sldSz cx="12192000" cy="6858000"/>
  <p:notesSz cx="6858000" cy="987425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Section par défaut" id="{1EFD9A34-9777-4523-B77C-88882B8B5FFB}">
          <p14:sldIdLst>
            <p14:sldId id="343"/>
            <p14:sldId id="284"/>
            <p14:sldId id="260"/>
            <p14:sldId id="258"/>
            <p14:sldId id="268"/>
            <p14:sldId id="285"/>
            <p14:sldId id="280"/>
            <p14:sldId id="288"/>
            <p14:sldId id="290"/>
            <p14:sldId id="273"/>
            <p14:sldId id="304"/>
            <p14:sldId id="287"/>
            <p14:sldId id="337"/>
            <p14:sldId id="336"/>
            <p14:sldId id="339"/>
            <p14:sldId id="275"/>
            <p14:sldId id="341"/>
            <p14:sldId id="278"/>
            <p14:sldId id="305"/>
            <p14:sldId id="292"/>
            <p14:sldId id="295"/>
            <p14:sldId id="306"/>
            <p14:sldId id="298"/>
            <p14:sldId id="281"/>
            <p14:sldId id="293"/>
            <p14:sldId id="303"/>
            <p14:sldId id="283"/>
            <p14:sldId id="300"/>
            <p14:sldId id="302"/>
            <p14:sldId id="307"/>
            <p14:sldId id="308"/>
            <p14:sldId id="309"/>
            <p14:sldId id="312"/>
            <p14:sldId id="342"/>
            <p14:sldId id="340"/>
            <p14:sldId id="313"/>
            <p14:sldId id="325"/>
            <p14:sldId id="317"/>
            <p14:sldId id="311"/>
            <p14:sldId id="310"/>
            <p14:sldId id="315"/>
            <p14:sldId id="316"/>
            <p14:sldId id="335"/>
            <p14:sldId id="318"/>
            <p14:sldId id="319"/>
            <p14:sldId id="324"/>
            <p14:sldId id="320"/>
            <p14:sldId id="321"/>
            <p14:sldId id="322"/>
            <p14:sldId id="323"/>
            <p14:sldId id="327"/>
            <p14:sldId id="328"/>
            <p14:sldId id="329"/>
            <p14:sldId id="330"/>
            <p14:sldId id="333"/>
            <p14:sldId id="332"/>
            <p14:sldId id="331"/>
            <p14:sldId id="334"/>
            <p14:sldId id="267"/>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72" autoAdjust="0"/>
    <p:restoredTop sz="93202" autoAdjust="0"/>
  </p:normalViewPr>
  <p:slideViewPr>
    <p:cSldViewPr snapToGrid="0">
      <p:cViewPr varScale="1">
        <p:scale>
          <a:sx n="69" d="100"/>
          <a:sy n="69" d="100"/>
        </p:scale>
        <p:origin x="1234" y="278"/>
      </p:cViewPr>
      <p:guideLst/>
    </p:cSldViewPr>
  </p:slideViewPr>
  <p:outlineViewPr>
    <p:cViewPr>
      <p:scale>
        <a:sx n="33" d="100"/>
        <a:sy n="33" d="100"/>
      </p:scale>
      <p:origin x="0" y="-5880"/>
    </p:cViewPr>
  </p:outlin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86" d="100"/>
          <a:sy n="86" d="100"/>
        </p:scale>
        <p:origin x="3852" y="102"/>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presProps" Target="presProp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notesMaster" Target="notesMasters/notesMaster1.xml"/><Relationship Id="rId69"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a:extLst>
              <a:ext uri="{FF2B5EF4-FFF2-40B4-BE49-F238E27FC236}">
                <a16:creationId xmlns:a16="http://schemas.microsoft.com/office/drawing/2014/main" id="{5F48554E-6E55-46F8-B5B5-80FF28D01CC4}"/>
              </a:ext>
            </a:extLst>
          </p:cNvPr>
          <p:cNvSpPr>
            <a:spLocks noGrp="1"/>
          </p:cNvSpPr>
          <p:nvPr>
            <p:ph type="hdr" sz="quarter"/>
          </p:nvPr>
        </p:nvSpPr>
        <p:spPr>
          <a:xfrm>
            <a:off x="0" y="0"/>
            <a:ext cx="2971800" cy="495427"/>
          </a:xfrm>
          <a:prstGeom prst="rect">
            <a:avLst/>
          </a:prstGeom>
        </p:spPr>
        <p:txBody>
          <a:bodyPr vert="horz" lIns="91440" tIns="45720" rIns="91440" bIns="45720" rtlCol="0"/>
          <a:lstStyle>
            <a:lvl1pPr algn="l">
              <a:defRPr sz="1200"/>
            </a:lvl1pPr>
          </a:lstStyle>
          <a:p>
            <a:pPr rtl="0"/>
            <a:endParaRPr lang="fr-FR"/>
          </a:p>
        </p:txBody>
      </p:sp>
      <p:sp>
        <p:nvSpPr>
          <p:cNvPr id="3" name="Espace réservé de la date 2">
            <a:extLst>
              <a:ext uri="{FF2B5EF4-FFF2-40B4-BE49-F238E27FC236}">
                <a16:creationId xmlns:a16="http://schemas.microsoft.com/office/drawing/2014/main" id="{ADE2EDF1-3F49-410B-8D8F-DEB11C091F8C}"/>
              </a:ext>
            </a:extLst>
          </p:cNvPr>
          <p:cNvSpPr>
            <a:spLocks noGrp="1"/>
          </p:cNvSpPr>
          <p:nvPr>
            <p:ph type="dt" sz="quarter" idx="1"/>
          </p:nvPr>
        </p:nvSpPr>
        <p:spPr>
          <a:xfrm>
            <a:off x="3884613" y="0"/>
            <a:ext cx="2971800" cy="495427"/>
          </a:xfrm>
          <a:prstGeom prst="rect">
            <a:avLst/>
          </a:prstGeom>
        </p:spPr>
        <p:txBody>
          <a:bodyPr vert="horz" lIns="91440" tIns="45720" rIns="91440" bIns="45720" rtlCol="0"/>
          <a:lstStyle>
            <a:lvl1pPr algn="r">
              <a:defRPr sz="1200"/>
            </a:lvl1pPr>
          </a:lstStyle>
          <a:p>
            <a:pPr rtl="0"/>
            <a:fld id="{2DD85BEE-D244-4BD7-AEA3-A19E680F30CC}" type="datetime1">
              <a:rPr lang="fr-FR" smtClean="0"/>
              <a:t>14/04/2026</a:t>
            </a:fld>
            <a:endParaRPr lang="fr-FR"/>
          </a:p>
        </p:txBody>
      </p:sp>
      <p:sp>
        <p:nvSpPr>
          <p:cNvPr id="4" name="Espace réservé du pied de page 3">
            <a:extLst>
              <a:ext uri="{FF2B5EF4-FFF2-40B4-BE49-F238E27FC236}">
                <a16:creationId xmlns:a16="http://schemas.microsoft.com/office/drawing/2014/main" id="{8DBC78DC-C87F-49D8-9462-F28246D7850E}"/>
              </a:ext>
            </a:extLst>
          </p:cNvPr>
          <p:cNvSpPr>
            <a:spLocks noGrp="1"/>
          </p:cNvSpPr>
          <p:nvPr>
            <p:ph type="ftr" sz="quarter" idx="2"/>
          </p:nvPr>
        </p:nvSpPr>
        <p:spPr>
          <a:xfrm>
            <a:off x="0" y="9378824"/>
            <a:ext cx="2971800" cy="495426"/>
          </a:xfrm>
          <a:prstGeom prst="rect">
            <a:avLst/>
          </a:prstGeom>
        </p:spPr>
        <p:txBody>
          <a:bodyPr vert="horz" lIns="91440" tIns="45720" rIns="91440" bIns="45720" rtlCol="0" anchor="b"/>
          <a:lstStyle>
            <a:lvl1pPr algn="l">
              <a:defRPr sz="1200"/>
            </a:lvl1pPr>
          </a:lstStyle>
          <a:p>
            <a:pPr rtl="0"/>
            <a:endParaRPr lang="fr-FR"/>
          </a:p>
        </p:txBody>
      </p:sp>
      <p:sp>
        <p:nvSpPr>
          <p:cNvPr id="5" name="Espace réservé du numéro de diapositive 4">
            <a:extLst>
              <a:ext uri="{FF2B5EF4-FFF2-40B4-BE49-F238E27FC236}">
                <a16:creationId xmlns:a16="http://schemas.microsoft.com/office/drawing/2014/main" id="{4FF6D6EC-E958-40D3-9794-27A6A1CE1CA0}"/>
              </a:ext>
            </a:extLst>
          </p:cNvPr>
          <p:cNvSpPr>
            <a:spLocks noGrp="1"/>
          </p:cNvSpPr>
          <p:nvPr>
            <p:ph type="sldNum" sz="quarter" idx="3"/>
          </p:nvPr>
        </p:nvSpPr>
        <p:spPr>
          <a:xfrm>
            <a:off x="3884613" y="9378824"/>
            <a:ext cx="2971800" cy="495426"/>
          </a:xfrm>
          <a:prstGeom prst="rect">
            <a:avLst/>
          </a:prstGeom>
        </p:spPr>
        <p:txBody>
          <a:bodyPr vert="horz" lIns="91440" tIns="45720" rIns="91440" bIns="45720" rtlCol="0" anchor="b"/>
          <a:lstStyle>
            <a:lvl1pPr algn="r">
              <a:defRPr sz="1200"/>
            </a:lvl1pPr>
          </a:lstStyle>
          <a:p>
            <a:pPr rtl="0"/>
            <a:fld id="{9E374092-269C-4ACC-A602-ADC42C82CAD6}" type="slidenum">
              <a:rPr lang="fr-FR" smtClean="0"/>
              <a:t>‹N°›</a:t>
            </a:fld>
            <a:endParaRPr lang="fr-FR"/>
          </a:p>
        </p:txBody>
      </p:sp>
    </p:spTree>
    <p:extLst>
      <p:ext uri="{BB962C8B-B14F-4D97-AF65-F5344CB8AC3E}">
        <p14:creationId xmlns:p14="http://schemas.microsoft.com/office/powerpoint/2010/main" val="227102960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2971800" cy="495427"/>
          </a:xfrm>
          <a:prstGeom prst="rect">
            <a:avLst/>
          </a:prstGeom>
        </p:spPr>
        <p:txBody>
          <a:bodyPr vert="horz" lIns="91440" tIns="45720" rIns="91440" bIns="45720" rtlCol="0"/>
          <a:lstStyle>
            <a:lvl1pPr algn="l">
              <a:defRPr sz="1200"/>
            </a:lvl1pPr>
          </a:lstStyle>
          <a:p>
            <a:pPr rtl="0"/>
            <a:endParaRPr lang="fr-FR" noProof="0"/>
          </a:p>
        </p:txBody>
      </p:sp>
      <p:sp>
        <p:nvSpPr>
          <p:cNvPr id="3" name="Espace réservé de la date 2"/>
          <p:cNvSpPr>
            <a:spLocks noGrp="1"/>
          </p:cNvSpPr>
          <p:nvPr>
            <p:ph type="dt" idx="1"/>
          </p:nvPr>
        </p:nvSpPr>
        <p:spPr>
          <a:xfrm>
            <a:off x="3884613" y="0"/>
            <a:ext cx="2971800" cy="495427"/>
          </a:xfrm>
          <a:prstGeom prst="rect">
            <a:avLst/>
          </a:prstGeom>
        </p:spPr>
        <p:txBody>
          <a:bodyPr vert="horz" lIns="91440" tIns="45720" rIns="91440" bIns="45720" rtlCol="0"/>
          <a:lstStyle>
            <a:lvl1pPr algn="r">
              <a:defRPr sz="1200"/>
            </a:lvl1pPr>
          </a:lstStyle>
          <a:p>
            <a:pPr rtl="0"/>
            <a:fld id="{DCC2380E-9A06-438C-B7BC-AA06B25C5BA8}" type="datetime1">
              <a:rPr lang="fr-FR" noProof="0" smtClean="0"/>
              <a:t>14/04/2026</a:t>
            </a:fld>
            <a:endParaRPr lang="fr-FR" noProof="0"/>
          </a:p>
        </p:txBody>
      </p:sp>
      <p:sp>
        <p:nvSpPr>
          <p:cNvPr id="4" name="Espace réservé de l’image des diapositives 3"/>
          <p:cNvSpPr>
            <a:spLocks noGrp="1" noRot="1" noChangeAspect="1"/>
          </p:cNvSpPr>
          <p:nvPr>
            <p:ph type="sldImg" idx="2"/>
          </p:nvPr>
        </p:nvSpPr>
        <p:spPr>
          <a:xfrm>
            <a:off x="466725" y="1233488"/>
            <a:ext cx="5924550" cy="3333750"/>
          </a:xfrm>
          <a:prstGeom prst="rect">
            <a:avLst/>
          </a:prstGeom>
          <a:noFill/>
          <a:ln w="12700">
            <a:solidFill>
              <a:prstClr val="black"/>
            </a:solidFill>
          </a:ln>
        </p:spPr>
        <p:txBody>
          <a:bodyPr vert="horz" lIns="91440" tIns="45720" rIns="91440" bIns="45720" rtlCol="0" anchor="ctr"/>
          <a:lstStyle/>
          <a:p>
            <a:pPr rtl="0"/>
            <a:endParaRPr lang="fr-FR" noProof="0"/>
          </a:p>
        </p:txBody>
      </p:sp>
      <p:sp>
        <p:nvSpPr>
          <p:cNvPr id="5" name="Espace réservé des commentaires 4"/>
          <p:cNvSpPr>
            <a:spLocks noGrp="1"/>
          </p:cNvSpPr>
          <p:nvPr>
            <p:ph type="body" sz="quarter" idx="3"/>
          </p:nvPr>
        </p:nvSpPr>
        <p:spPr>
          <a:xfrm>
            <a:off x="685800" y="4751983"/>
            <a:ext cx="5486400" cy="3887986"/>
          </a:xfrm>
          <a:prstGeom prst="rect">
            <a:avLst/>
          </a:prstGeom>
        </p:spPr>
        <p:txBody>
          <a:bodyPr vert="horz" lIns="91440" tIns="45720" rIns="91440" bIns="45720" rtlCol="0"/>
          <a:lstStyle/>
          <a:p>
            <a:pPr lvl="0" rtl="0"/>
            <a:r>
              <a:rPr lang="fr-FR" noProof="0"/>
              <a:t>Modifiez les styles du texte</a:t>
            </a:r>
          </a:p>
          <a:p>
            <a:pPr lvl="1" rtl="0"/>
            <a:r>
              <a:rPr lang="fr-FR" noProof="0"/>
              <a:t>Deuxième niveau</a:t>
            </a:r>
          </a:p>
          <a:p>
            <a:pPr lvl="2" rtl="0"/>
            <a:r>
              <a:rPr lang="fr-FR" noProof="0"/>
              <a:t>Troisième niveau</a:t>
            </a:r>
          </a:p>
          <a:p>
            <a:pPr lvl="3" rtl="0"/>
            <a:r>
              <a:rPr lang="fr-FR" noProof="0"/>
              <a:t>Quatrième niveau</a:t>
            </a:r>
          </a:p>
          <a:p>
            <a:pPr lvl="4" rtl="0"/>
            <a:r>
              <a:rPr lang="fr-FR" noProof="0"/>
              <a:t>Cinquième niveau</a:t>
            </a:r>
          </a:p>
        </p:txBody>
      </p:sp>
      <p:sp>
        <p:nvSpPr>
          <p:cNvPr id="6" name="Espace réservé du pied de page 5"/>
          <p:cNvSpPr>
            <a:spLocks noGrp="1"/>
          </p:cNvSpPr>
          <p:nvPr>
            <p:ph type="ftr" sz="quarter" idx="4"/>
          </p:nvPr>
        </p:nvSpPr>
        <p:spPr>
          <a:xfrm>
            <a:off x="0" y="9378824"/>
            <a:ext cx="2971800" cy="495426"/>
          </a:xfrm>
          <a:prstGeom prst="rect">
            <a:avLst/>
          </a:prstGeom>
        </p:spPr>
        <p:txBody>
          <a:bodyPr vert="horz" lIns="91440" tIns="45720" rIns="91440" bIns="45720" rtlCol="0" anchor="b"/>
          <a:lstStyle>
            <a:lvl1pPr algn="l">
              <a:defRPr sz="1200"/>
            </a:lvl1pPr>
          </a:lstStyle>
          <a:p>
            <a:pPr rtl="0"/>
            <a:endParaRPr lang="fr-FR" noProof="0"/>
          </a:p>
        </p:txBody>
      </p:sp>
      <p:sp>
        <p:nvSpPr>
          <p:cNvPr id="7" name="Espace réservé du numéro de diapositive 6"/>
          <p:cNvSpPr>
            <a:spLocks noGrp="1"/>
          </p:cNvSpPr>
          <p:nvPr>
            <p:ph type="sldNum" sz="quarter" idx="5"/>
          </p:nvPr>
        </p:nvSpPr>
        <p:spPr>
          <a:xfrm>
            <a:off x="3884613" y="9378824"/>
            <a:ext cx="2971800" cy="495426"/>
          </a:xfrm>
          <a:prstGeom prst="rect">
            <a:avLst/>
          </a:prstGeom>
        </p:spPr>
        <p:txBody>
          <a:bodyPr vert="horz" lIns="91440" tIns="45720" rIns="91440" bIns="45720" rtlCol="0" anchor="b"/>
          <a:lstStyle>
            <a:lvl1pPr algn="r">
              <a:defRPr sz="1200"/>
            </a:lvl1pPr>
          </a:lstStyle>
          <a:p>
            <a:pPr rtl="0"/>
            <a:fld id="{D666E22B-85CA-45C7-86A8-A17C38B96A98}" type="slidenum">
              <a:rPr lang="fr-FR" noProof="0" smtClean="0"/>
              <a:t>‹N°›</a:t>
            </a:fld>
            <a:endParaRPr lang="fr-FR" noProof="0"/>
          </a:p>
        </p:txBody>
      </p:sp>
    </p:spTree>
    <p:extLst>
      <p:ext uri="{BB962C8B-B14F-4D97-AF65-F5344CB8AC3E}">
        <p14:creationId xmlns:p14="http://schemas.microsoft.com/office/powerpoint/2010/main" val="3393007076"/>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6F8907-816F-DACB-04B8-9221D739B267}"/>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EFE48A14-05E3-608F-FFB1-3E15019F783A}"/>
              </a:ext>
            </a:extLst>
          </p:cNvPr>
          <p:cNvSpPr>
            <a:spLocks noGrp="1" noRot="1" noChangeAspect="1"/>
          </p:cNvSpPr>
          <p:nvPr>
            <p:ph type="sldImg"/>
          </p:nvPr>
        </p:nvSpPr>
        <p:spPr/>
        <p:txBody>
          <a:bodyPr/>
          <a:lstStyle/>
          <a:p>
            <a:endParaRPr lang="fr-CH"/>
          </a:p>
        </p:txBody>
      </p:sp>
      <p:sp>
        <p:nvSpPr>
          <p:cNvPr id="3" name="Espace réservé des notes 2">
            <a:extLst>
              <a:ext uri="{FF2B5EF4-FFF2-40B4-BE49-F238E27FC236}">
                <a16:creationId xmlns:a16="http://schemas.microsoft.com/office/drawing/2014/main" id="{90A193A4-E988-EF64-A750-BA9BB617D63F}"/>
              </a:ext>
            </a:extLst>
          </p:cNvPr>
          <p:cNvSpPr>
            <a:spLocks noGrp="1"/>
          </p:cNvSpPr>
          <p:nvPr>
            <p:ph type="body" idx="1"/>
          </p:nvPr>
        </p:nvSpPr>
        <p:spPr/>
        <p:txBody>
          <a:bodyPr/>
          <a:lstStyle/>
          <a:p>
            <a:endParaRPr lang="fr-FR"/>
          </a:p>
        </p:txBody>
      </p:sp>
      <p:sp>
        <p:nvSpPr>
          <p:cNvPr id="4" name="Espace réservé du numéro de diapositive 3">
            <a:extLst>
              <a:ext uri="{FF2B5EF4-FFF2-40B4-BE49-F238E27FC236}">
                <a16:creationId xmlns:a16="http://schemas.microsoft.com/office/drawing/2014/main" id="{577C56A2-D301-BE0B-ADAB-9E9791759262}"/>
              </a:ext>
            </a:extLst>
          </p:cNvPr>
          <p:cNvSpPr>
            <a:spLocks noGrp="1"/>
          </p:cNvSpPr>
          <p:nvPr>
            <p:ph type="sldNum" sz="quarter" idx="5"/>
          </p:nvPr>
        </p:nvSpPr>
        <p:spPr/>
        <p:txBody>
          <a:bodyPr/>
          <a:lstStyle/>
          <a:p>
            <a:pPr rtl="0"/>
            <a:fld id="{D666E22B-85CA-45C7-86A8-A17C38B96A98}" type="slidenum">
              <a:rPr lang="fr-FR" smtClean="0"/>
              <a:t>1</a:t>
            </a:fld>
            <a:endParaRPr lang="fr-FR"/>
          </a:p>
        </p:txBody>
      </p:sp>
    </p:spTree>
    <p:extLst>
      <p:ext uri="{BB962C8B-B14F-4D97-AF65-F5344CB8AC3E}">
        <p14:creationId xmlns:p14="http://schemas.microsoft.com/office/powerpoint/2010/main" val="25412210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AB040-E898-2188-3E4D-6E7A9B732861}"/>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A9C0005A-C1EA-0298-69AB-B0844D3B33FB}"/>
              </a:ext>
            </a:extLst>
          </p:cNvPr>
          <p:cNvSpPr>
            <a:spLocks noGrp="1" noRot="1" noChangeAspect="1"/>
          </p:cNvSpPr>
          <p:nvPr>
            <p:ph type="sldImg"/>
          </p:nvPr>
        </p:nvSpPr>
        <p:spPr/>
        <p:txBody>
          <a:bodyPr/>
          <a:lstStyle/>
          <a:p>
            <a:endParaRPr lang="fr-CH"/>
          </a:p>
        </p:txBody>
      </p:sp>
      <p:sp>
        <p:nvSpPr>
          <p:cNvPr id="3" name="Espace réservé des notes 2">
            <a:extLst>
              <a:ext uri="{FF2B5EF4-FFF2-40B4-BE49-F238E27FC236}">
                <a16:creationId xmlns:a16="http://schemas.microsoft.com/office/drawing/2014/main" id="{91CD74E1-91F6-A6AE-DBC4-6DF37401A9E5}"/>
              </a:ext>
            </a:extLst>
          </p:cNvPr>
          <p:cNvSpPr>
            <a:spLocks noGrp="1"/>
          </p:cNvSpPr>
          <p:nvPr>
            <p:ph type="body" idx="1"/>
          </p:nvPr>
        </p:nvSpPr>
        <p:spPr/>
        <p:txBody>
          <a:bodyPr/>
          <a:lstStyle/>
          <a:p>
            <a:endParaRPr lang="fr-FR"/>
          </a:p>
        </p:txBody>
      </p:sp>
      <p:sp>
        <p:nvSpPr>
          <p:cNvPr id="4" name="Espace réservé du numéro de diapositive 3">
            <a:extLst>
              <a:ext uri="{FF2B5EF4-FFF2-40B4-BE49-F238E27FC236}">
                <a16:creationId xmlns:a16="http://schemas.microsoft.com/office/drawing/2014/main" id="{CE096894-3047-C50C-23CF-C25040D722D3}"/>
              </a:ext>
            </a:extLst>
          </p:cNvPr>
          <p:cNvSpPr>
            <a:spLocks noGrp="1"/>
          </p:cNvSpPr>
          <p:nvPr>
            <p:ph type="sldNum" sz="quarter" idx="5"/>
          </p:nvPr>
        </p:nvSpPr>
        <p:spPr/>
        <p:txBody>
          <a:bodyPr/>
          <a:lstStyle/>
          <a:p>
            <a:pPr rtl="0"/>
            <a:fld id="{D666E22B-85CA-45C7-86A8-A17C38B96A98}" type="slidenum">
              <a:rPr lang="fr-FR" smtClean="0"/>
              <a:t>2</a:t>
            </a:fld>
            <a:endParaRPr lang="fr-FR"/>
          </a:p>
        </p:txBody>
      </p:sp>
    </p:spTree>
    <p:extLst>
      <p:ext uri="{BB962C8B-B14F-4D97-AF65-F5344CB8AC3E}">
        <p14:creationId xmlns:p14="http://schemas.microsoft.com/office/powerpoint/2010/main" val="18799210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txBody>
          <a:bodyPr/>
          <a:lstStyle/>
          <a:p>
            <a:endParaRPr lang="fr-CH"/>
          </a:p>
        </p:txBody>
      </p:sp>
      <p:sp>
        <p:nvSpPr>
          <p:cNvPr id="3" name="Espace réservé des not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5"/>
          </p:nvPr>
        </p:nvSpPr>
        <p:spPr/>
        <p:txBody>
          <a:bodyPr/>
          <a:lstStyle/>
          <a:p>
            <a:pPr rtl="0"/>
            <a:fld id="{D666E22B-85CA-45C7-86A8-A17C38B96A98}" type="slidenum">
              <a:rPr lang="fr-FR" smtClean="0"/>
              <a:t>3</a:t>
            </a:fld>
            <a:endParaRPr lang="fr-FR"/>
          </a:p>
        </p:txBody>
      </p:sp>
    </p:spTree>
    <p:extLst>
      <p:ext uri="{BB962C8B-B14F-4D97-AF65-F5344CB8AC3E}">
        <p14:creationId xmlns:p14="http://schemas.microsoft.com/office/powerpoint/2010/main" val="42298007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txBody>
          <a:bodyPr/>
          <a:lstStyle/>
          <a:p>
            <a:endParaRPr lang="fr-CH"/>
          </a:p>
        </p:txBody>
      </p:sp>
      <p:sp>
        <p:nvSpPr>
          <p:cNvPr id="3" name="Espace réservé des not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5"/>
          </p:nvPr>
        </p:nvSpPr>
        <p:spPr/>
        <p:txBody>
          <a:bodyPr/>
          <a:lstStyle/>
          <a:p>
            <a:pPr rtl="0"/>
            <a:fld id="{D666E22B-85CA-45C7-86A8-A17C38B96A98}" type="slidenum">
              <a:rPr lang="fr-FR" smtClean="0"/>
              <a:t>4</a:t>
            </a:fld>
            <a:endParaRPr lang="fr-FR"/>
          </a:p>
        </p:txBody>
      </p:sp>
    </p:spTree>
    <p:extLst>
      <p:ext uri="{BB962C8B-B14F-4D97-AF65-F5344CB8AC3E}">
        <p14:creationId xmlns:p14="http://schemas.microsoft.com/office/powerpoint/2010/main" val="12313101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txBody>
          <a:bodyPr/>
          <a:lstStyle/>
          <a:p>
            <a:endParaRPr lang="fr-CH"/>
          </a:p>
        </p:txBody>
      </p:sp>
      <p:sp>
        <p:nvSpPr>
          <p:cNvPr id="3" name="Espace réservé des not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5"/>
          </p:nvPr>
        </p:nvSpPr>
        <p:spPr/>
        <p:txBody>
          <a:bodyPr/>
          <a:lstStyle/>
          <a:p>
            <a:pPr rtl="0"/>
            <a:fld id="{D666E22B-85CA-45C7-86A8-A17C38B96A98}" type="slidenum">
              <a:rPr lang="fr-FR" smtClean="0"/>
              <a:t>5</a:t>
            </a:fld>
            <a:endParaRPr lang="fr-FR"/>
          </a:p>
        </p:txBody>
      </p:sp>
    </p:spTree>
    <p:extLst>
      <p:ext uri="{BB962C8B-B14F-4D97-AF65-F5344CB8AC3E}">
        <p14:creationId xmlns:p14="http://schemas.microsoft.com/office/powerpoint/2010/main" val="381229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12E042-3DE3-41A6-0559-62550FA2A498}"/>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60E30923-EF18-D236-DD1A-6811D01F829F}"/>
              </a:ext>
            </a:extLst>
          </p:cNvPr>
          <p:cNvSpPr>
            <a:spLocks noGrp="1" noRot="1" noChangeAspect="1"/>
          </p:cNvSpPr>
          <p:nvPr>
            <p:ph type="sldImg"/>
          </p:nvPr>
        </p:nvSpPr>
        <p:spPr/>
        <p:txBody>
          <a:bodyPr/>
          <a:lstStyle/>
          <a:p>
            <a:endParaRPr lang="fr-CH"/>
          </a:p>
        </p:txBody>
      </p:sp>
      <p:sp>
        <p:nvSpPr>
          <p:cNvPr id="3" name="Espace réservé des notes 2">
            <a:extLst>
              <a:ext uri="{FF2B5EF4-FFF2-40B4-BE49-F238E27FC236}">
                <a16:creationId xmlns:a16="http://schemas.microsoft.com/office/drawing/2014/main" id="{3FD5E17E-A281-677B-B0B7-D2AE410D4B71}"/>
              </a:ext>
            </a:extLst>
          </p:cNvPr>
          <p:cNvSpPr>
            <a:spLocks noGrp="1"/>
          </p:cNvSpPr>
          <p:nvPr>
            <p:ph type="body" idx="1"/>
          </p:nvPr>
        </p:nvSpPr>
        <p:spPr/>
        <p:txBody>
          <a:bodyPr/>
          <a:lstStyle/>
          <a:p>
            <a:endParaRPr lang="fr-FR"/>
          </a:p>
        </p:txBody>
      </p:sp>
      <p:sp>
        <p:nvSpPr>
          <p:cNvPr id="4" name="Espace réservé du numéro de diapositive 3">
            <a:extLst>
              <a:ext uri="{FF2B5EF4-FFF2-40B4-BE49-F238E27FC236}">
                <a16:creationId xmlns:a16="http://schemas.microsoft.com/office/drawing/2014/main" id="{C3E27C70-C1C0-F2CC-B5C2-9E575F2FC647}"/>
              </a:ext>
            </a:extLst>
          </p:cNvPr>
          <p:cNvSpPr>
            <a:spLocks noGrp="1"/>
          </p:cNvSpPr>
          <p:nvPr>
            <p:ph type="sldNum" sz="quarter" idx="5"/>
          </p:nvPr>
        </p:nvSpPr>
        <p:spPr/>
        <p:txBody>
          <a:bodyPr/>
          <a:lstStyle/>
          <a:p>
            <a:pPr rtl="0"/>
            <a:fld id="{D666E22B-85CA-45C7-86A8-A17C38B96A98}" type="slidenum">
              <a:rPr lang="fr-FR" smtClean="0"/>
              <a:t>6</a:t>
            </a:fld>
            <a:endParaRPr lang="fr-FR"/>
          </a:p>
        </p:txBody>
      </p:sp>
    </p:spTree>
    <p:extLst>
      <p:ext uri="{BB962C8B-B14F-4D97-AF65-F5344CB8AC3E}">
        <p14:creationId xmlns:p14="http://schemas.microsoft.com/office/powerpoint/2010/main" val="29344962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A89684-8529-A0DD-3402-A7984317788B}"/>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3CC5B636-F2F0-31A8-35CC-DAD64DE0B6FB}"/>
              </a:ext>
            </a:extLst>
          </p:cNvPr>
          <p:cNvSpPr>
            <a:spLocks noGrp="1" noRot="1" noChangeAspect="1"/>
          </p:cNvSpPr>
          <p:nvPr>
            <p:ph type="sldImg"/>
          </p:nvPr>
        </p:nvSpPr>
        <p:spPr/>
        <p:txBody>
          <a:bodyPr/>
          <a:lstStyle/>
          <a:p>
            <a:endParaRPr lang="fr-CH"/>
          </a:p>
        </p:txBody>
      </p:sp>
      <p:sp>
        <p:nvSpPr>
          <p:cNvPr id="3" name="Espace réservé des notes 2">
            <a:extLst>
              <a:ext uri="{FF2B5EF4-FFF2-40B4-BE49-F238E27FC236}">
                <a16:creationId xmlns:a16="http://schemas.microsoft.com/office/drawing/2014/main" id="{2764CB27-2888-F584-3C03-2705E96445AF}"/>
              </a:ext>
            </a:extLst>
          </p:cNvPr>
          <p:cNvSpPr>
            <a:spLocks noGrp="1"/>
          </p:cNvSpPr>
          <p:nvPr>
            <p:ph type="body" idx="1"/>
          </p:nvPr>
        </p:nvSpPr>
        <p:spPr/>
        <p:txBody>
          <a:bodyPr/>
          <a:lstStyle/>
          <a:p>
            <a:endParaRPr lang="fr-FR"/>
          </a:p>
        </p:txBody>
      </p:sp>
      <p:sp>
        <p:nvSpPr>
          <p:cNvPr id="4" name="Espace réservé du numéro de diapositive 3">
            <a:extLst>
              <a:ext uri="{FF2B5EF4-FFF2-40B4-BE49-F238E27FC236}">
                <a16:creationId xmlns:a16="http://schemas.microsoft.com/office/drawing/2014/main" id="{A053C682-1DF8-EBD1-8980-5F689FFE99CB}"/>
              </a:ext>
            </a:extLst>
          </p:cNvPr>
          <p:cNvSpPr>
            <a:spLocks noGrp="1"/>
          </p:cNvSpPr>
          <p:nvPr>
            <p:ph type="sldNum" sz="quarter" idx="5"/>
          </p:nvPr>
        </p:nvSpPr>
        <p:spPr/>
        <p:txBody>
          <a:bodyPr/>
          <a:lstStyle/>
          <a:p>
            <a:pPr rtl="0"/>
            <a:fld id="{D666E22B-85CA-45C7-86A8-A17C38B96A98}" type="slidenum">
              <a:rPr lang="fr-FR" smtClean="0"/>
              <a:t>7</a:t>
            </a:fld>
            <a:endParaRPr lang="fr-FR"/>
          </a:p>
        </p:txBody>
      </p:sp>
    </p:spTree>
    <p:extLst>
      <p:ext uri="{BB962C8B-B14F-4D97-AF65-F5344CB8AC3E}">
        <p14:creationId xmlns:p14="http://schemas.microsoft.com/office/powerpoint/2010/main" val="31441086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BDA6FE-5872-A05F-6E7A-A4CA46353951}"/>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9CEABF3D-4B72-26F1-DE39-70588FD36C72}"/>
              </a:ext>
            </a:extLst>
          </p:cNvPr>
          <p:cNvSpPr>
            <a:spLocks noGrp="1" noRot="1" noChangeAspect="1"/>
          </p:cNvSpPr>
          <p:nvPr>
            <p:ph type="sldImg"/>
          </p:nvPr>
        </p:nvSpPr>
        <p:spPr/>
        <p:txBody>
          <a:bodyPr/>
          <a:lstStyle/>
          <a:p>
            <a:endParaRPr lang="fr-CH"/>
          </a:p>
        </p:txBody>
      </p:sp>
      <p:sp>
        <p:nvSpPr>
          <p:cNvPr id="3" name="Espace réservé des notes 2">
            <a:extLst>
              <a:ext uri="{FF2B5EF4-FFF2-40B4-BE49-F238E27FC236}">
                <a16:creationId xmlns:a16="http://schemas.microsoft.com/office/drawing/2014/main" id="{79521743-6C30-E33B-6F33-858735487A90}"/>
              </a:ext>
            </a:extLst>
          </p:cNvPr>
          <p:cNvSpPr>
            <a:spLocks noGrp="1"/>
          </p:cNvSpPr>
          <p:nvPr>
            <p:ph type="body" idx="1"/>
          </p:nvPr>
        </p:nvSpPr>
        <p:spPr/>
        <p:txBody>
          <a:bodyPr/>
          <a:lstStyle/>
          <a:p>
            <a:endParaRPr lang="fr-FR"/>
          </a:p>
        </p:txBody>
      </p:sp>
      <p:sp>
        <p:nvSpPr>
          <p:cNvPr id="4" name="Espace réservé du numéro de diapositive 3">
            <a:extLst>
              <a:ext uri="{FF2B5EF4-FFF2-40B4-BE49-F238E27FC236}">
                <a16:creationId xmlns:a16="http://schemas.microsoft.com/office/drawing/2014/main" id="{C9B5F90A-E003-A7E3-672C-F45B7341E147}"/>
              </a:ext>
            </a:extLst>
          </p:cNvPr>
          <p:cNvSpPr>
            <a:spLocks noGrp="1"/>
          </p:cNvSpPr>
          <p:nvPr>
            <p:ph type="sldNum" sz="quarter" idx="5"/>
          </p:nvPr>
        </p:nvSpPr>
        <p:spPr/>
        <p:txBody>
          <a:bodyPr/>
          <a:lstStyle/>
          <a:p>
            <a:pPr rtl="0"/>
            <a:fld id="{D666E22B-85CA-45C7-86A8-A17C38B96A98}" type="slidenum">
              <a:rPr lang="fr-FR" smtClean="0"/>
              <a:t>8</a:t>
            </a:fld>
            <a:endParaRPr lang="fr-FR"/>
          </a:p>
        </p:txBody>
      </p:sp>
    </p:spTree>
    <p:extLst>
      <p:ext uri="{BB962C8B-B14F-4D97-AF65-F5344CB8AC3E}">
        <p14:creationId xmlns:p14="http://schemas.microsoft.com/office/powerpoint/2010/main" val="537941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D06A26-8B57-AE05-893A-5D649ED6EC76}"/>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FB2742F2-6940-A30D-D1F3-63D66DE8F504}"/>
              </a:ext>
            </a:extLst>
          </p:cNvPr>
          <p:cNvSpPr>
            <a:spLocks noGrp="1" noRot="1" noChangeAspect="1"/>
          </p:cNvSpPr>
          <p:nvPr>
            <p:ph type="sldImg"/>
          </p:nvPr>
        </p:nvSpPr>
        <p:spPr/>
        <p:txBody>
          <a:bodyPr/>
          <a:lstStyle/>
          <a:p>
            <a:endParaRPr lang="fr-CH"/>
          </a:p>
        </p:txBody>
      </p:sp>
      <p:sp>
        <p:nvSpPr>
          <p:cNvPr id="3" name="Espace réservé des notes 2">
            <a:extLst>
              <a:ext uri="{FF2B5EF4-FFF2-40B4-BE49-F238E27FC236}">
                <a16:creationId xmlns:a16="http://schemas.microsoft.com/office/drawing/2014/main" id="{14079847-5CE9-D5AE-A3BD-F22F0B780CAF}"/>
              </a:ext>
            </a:extLst>
          </p:cNvPr>
          <p:cNvSpPr>
            <a:spLocks noGrp="1"/>
          </p:cNvSpPr>
          <p:nvPr>
            <p:ph type="body" idx="1"/>
          </p:nvPr>
        </p:nvSpPr>
        <p:spPr/>
        <p:txBody>
          <a:bodyPr/>
          <a:lstStyle/>
          <a:p>
            <a:endParaRPr lang="fr-FR"/>
          </a:p>
        </p:txBody>
      </p:sp>
      <p:sp>
        <p:nvSpPr>
          <p:cNvPr id="4" name="Espace réservé du numéro de diapositive 3">
            <a:extLst>
              <a:ext uri="{FF2B5EF4-FFF2-40B4-BE49-F238E27FC236}">
                <a16:creationId xmlns:a16="http://schemas.microsoft.com/office/drawing/2014/main" id="{4A5F30E2-9152-0067-8F3F-0BB7FDDA145E}"/>
              </a:ext>
            </a:extLst>
          </p:cNvPr>
          <p:cNvSpPr>
            <a:spLocks noGrp="1"/>
          </p:cNvSpPr>
          <p:nvPr>
            <p:ph type="sldNum" sz="quarter" idx="5"/>
          </p:nvPr>
        </p:nvSpPr>
        <p:spPr/>
        <p:txBody>
          <a:bodyPr/>
          <a:lstStyle/>
          <a:p>
            <a:pPr rtl="0"/>
            <a:fld id="{D666E22B-85CA-45C7-86A8-A17C38B96A98}" type="slidenum">
              <a:rPr lang="fr-FR" smtClean="0"/>
              <a:t>9</a:t>
            </a:fld>
            <a:endParaRPr lang="fr-FR"/>
          </a:p>
        </p:txBody>
      </p:sp>
    </p:spTree>
    <p:extLst>
      <p:ext uri="{BB962C8B-B14F-4D97-AF65-F5344CB8AC3E}">
        <p14:creationId xmlns:p14="http://schemas.microsoft.com/office/powerpoint/2010/main" val="19374003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9377C2-C77C-CD00-AD01-0A0C780D81B4}"/>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7D25BCF4-9975-1465-D180-6109D45BB54F}"/>
              </a:ext>
            </a:extLst>
          </p:cNvPr>
          <p:cNvSpPr>
            <a:spLocks noGrp="1" noRot="1" noChangeAspect="1"/>
          </p:cNvSpPr>
          <p:nvPr>
            <p:ph type="sldImg"/>
          </p:nvPr>
        </p:nvSpPr>
        <p:spPr/>
        <p:txBody>
          <a:bodyPr/>
          <a:lstStyle/>
          <a:p>
            <a:endParaRPr lang="fr-CH"/>
          </a:p>
        </p:txBody>
      </p:sp>
      <p:sp>
        <p:nvSpPr>
          <p:cNvPr id="3" name="Espace réservé des notes 2">
            <a:extLst>
              <a:ext uri="{FF2B5EF4-FFF2-40B4-BE49-F238E27FC236}">
                <a16:creationId xmlns:a16="http://schemas.microsoft.com/office/drawing/2014/main" id="{5A541F46-EA34-6809-089E-40562CAAE939}"/>
              </a:ext>
            </a:extLst>
          </p:cNvPr>
          <p:cNvSpPr>
            <a:spLocks noGrp="1"/>
          </p:cNvSpPr>
          <p:nvPr>
            <p:ph type="body" idx="1"/>
          </p:nvPr>
        </p:nvSpPr>
        <p:spPr/>
        <p:txBody>
          <a:bodyPr/>
          <a:lstStyle/>
          <a:p>
            <a:endParaRPr lang="fr-FR"/>
          </a:p>
        </p:txBody>
      </p:sp>
      <p:sp>
        <p:nvSpPr>
          <p:cNvPr id="4" name="Espace réservé du numéro de diapositive 3">
            <a:extLst>
              <a:ext uri="{FF2B5EF4-FFF2-40B4-BE49-F238E27FC236}">
                <a16:creationId xmlns:a16="http://schemas.microsoft.com/office/drawing/2014/main" id="{8A64C0D5-2CED-AC41-CF21-95DFBB320922}"/>
              </a:ext>
            </a:extLst>
          </p:cNvPr>
          <p:cNvSpPr>
            <a:spLocks noGrp="1"/>
          </p:cNvSpPr>
          <p:nvPr>
            <p:ph type="sldNum" sz="quarter" idx="5"/>
          </p:nvPr>
        </p:nvSpPr>
        <p:spPr/>
        <p:txBody>
          <a:bodyPr/>
          <a:lstStyle/>
          <a:p>
            <a:pPr rtl="0"/>
            <a:fld id="{D666E22B-85CA-45C7-86A8-A17C38B96A98}" type="slidenum">
              <a:rPr lang="fr-FR" smtClean="0"/>
              <a:t>10</a:t>
            </a:fld>
            <a:endParaRPr lang="fr-FR"/>
          </a:p>
        </p:txBody>
      </p:sp>
    </p:spTree>
    <p:extLst>
      <p:ext uri="{BB962C8B-B14F-4D97-AF65-F5344CB8AC3E}">
        <p14:creationId xmlns:p14="http://schemas.microsoft.com/office/powerpoint/2010/main" val="16798979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58A0D2-E0E2-68AE-466B-6051F3FFBD83}"/>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10CFD6E0-A10C-33DD-6AD3-37EAF3183E19}"/>
              </a:ext>
            </a:extLst>
          </p:cNvPr>
          <p:cNvSpPr>
            <a:spLocks noGrp="1" noRot="1" noChangeAspect="1"/>
          </p:cNvSpPr>
          <p:nvPr>
            <p:ph type="sldImg"/>
          </p:nvPr>
        </p:nvSpPr>
        <p:spPr/>
        <p:txBody>
          <a:bodyPr/>
          <a:lstStyle/>
          <a:p>
            <a:endParaRPr lang="fr-CH"/>
          </a:p>
        </p:txBody>
      </p:sp>
      <p:sp>
        <p:nvSpPr>
          <p:cNvPr id="3" name="Espace réservé des notes 2">
            <a:extLst>
              <a:ext uri="{FF2B5EF4-FFF2-40B4-BE49-F238E27FC236}">
                <a16:creationId xmlns:a16="http://schemas.microsoft.com/office/drawing/2014/main" id="{79844483-8A34-E6FB-A3D8-C9E16D770835}"/>
              </a:ext>
            </a:extLst>
          </p:cNvPr>
          <p:cNvSpPr>
            <a:spLocks noGrp="1"/>
          </p:cNvSpPr>
          <p:nvPr>
            <p:ph type="body" idx="1"/>
          </p:nvPr>
        </p:nvSpPr>
        <p:spPr/>
        <p:txBody>
          <a:bodyPr/>
          <a:lstStyle/>
          <a:p>
            <a:endParaRPr lang="fr-FR"/>
          </a:p>
        </p:txBody>
      </p:sp>
      <p:sp>
        <p:nvSpPr>
          <p:cNvPr id="4" name="Espace réservé du numéro de diapositive 3">
            <a:extLst>
              <a:ext uri="{FF2B5EF4-FFF2-40B4-BE49-F238E27FC236}">
                <a16:creationId xmlns:a16="http://schemas.microsoft.com/office/drawing/2014/main" id="{00D8B85B-4729-84AC-BC97-900DBB84505E}"/>
              </a:ext>
            </a:extLst>
          </p:cNvPr>
          <p:cNvSpPr>
            <a:spLocks noGrp="1"/>
          </p:cNvSpPr>
          <p:nvPr>
            <p:ph type="sldNum" sz="quarter" idx="5"/>
          </p:nvPr>
        </p:nvSpPr>
        <p:spPr/>
        <p:txBody>
          <a:bodyPr/>
          <a:lstStyle/>
          <a:p>
            <a:pPr rtl="0"/>
            <a:fld id="{D666E22B-85CA-45C7-86A8-A17C38B96A98}" type="slidenum">
              <a:rPr lang="fr-FR" smtClean="0"/>
              <a:t>12</a:t>
            </a:fld>
            <a:endParaRPr lang="fr-FR"/>
          </a:p>
        </p:txBody>
      </p:sp>
    </p:spTree>
    <p:extLst>
      <p:ext uri="{BB962C8B-B14F-4D97-AF65-F5344CB8AC3E}">
        <p14:creationId xmlns:p14="http://schemas.microsoft.com/office/powerpoint/2010/main" val="12645489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CE0E3D-C852-CECA-A753-3F796017D262}"/>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315EDE12-0501-15AA-74ED-36CDFA44E367}"/>
              </a:ext>
            </a:extLst>
          </p:cNvPr>
          <p:cNvSpPr>
            <a:spLocks noGrp="1" noRot="1" noChangeAspect="1"/>
          </p:cNvSpPr>
          <p:nvPr>
            <p:ph type="sldImg"/>
          </p:nvPr>
        </p:nvSpPr>
        <p:spPr/>
        <p:txBody>
          <a:bodyPr/>
          <a:lstStyle/>
          <a:p>
            <a:endParaRPr lang="fr-CH"/>
          </a:p>
        </p:txBody>
      </p:sp>
      <p:sp>
        <p:nvSpPr>
          <p:cNvPr id="3" name="Espace réservé des notes 2">
            <a:extLst>
              <a:ext uri="{FF2B5EF4-FFF2-40B4-BE49-F238E27FC236}">
                <a16:creationId xmlns:a16="http://schemas.microsoft.com/office/drawing/2014/main" id="{18269D29-7718-6094-D91C-60B30573FB26}"/>
              </a:ext>
            </a:extLst>
          </p:cNvPr>
          <p:cNvSpPr>
            <a:spLocks noGrp="1"/>
          </p:cNvSpPr>
          <p:nvPr>
            <p:ph type="body" idx="1"/>
          </p:nvPr>
        </p:nvSpPr>
        <p:spPr/>
        <p:txBody>
          <a:bodyPr/>
          <a:lstStyle/>
          <a:p>
            <a:endParaRPr lang="fr-FR"/>
          </a:p>
        </p:txBody>
      </p:sp>
      <p:sp>
        <p:nvSpPr>
          <p:cNvPr id="4" name="Espace réservé du numéro de diapositive 3">
            <a:extLst>
              <a:ext uri="{FF2B5EF4-FFF2-40B4-BE49-F238E27FC236}">
                <a16:creationId xmlns:a16="http://schemas.microsoft.com/office/drawing/2014/main" id="{321B6D3D-1E8A-42E5-C360-FBE617289337}"/>
              </a:ext>
            </a:extLst>
          </p:cNvPr>
          <p:cNvSpPr>
            <a:spLocks noGrp="1"/>
          </p:cNvSpPr>
          <p:nvPr>
            <p:ph type="sldNum" sz="quarter" idx="5"/>
          </p:nvPr>
        </p:nvSpPr>
        <p:spPr/>
        <p:txBody>
          <a:bodyPr/>
          <a:lstStyle/>
          <a:p>
            <a:pPr rtl="0"/>
            <a:fld id="{D666E22B-85CA-45C7-86A8-A17C38B96A98}" type="slidenum">
              <a:rPr lang="fr-FR" smtClean="0"/>
              <a:t>16</a:t>
            </a:fld>
            <a:endParaRPr lang="fr-FR"/>
          </a:p>
        </p:txBody>
      </p:sp>
    </p:spTree>
    <p:extLst>
      <p:ext uri="{BB962C8B-B14F-4D97-AF65-F5344CB8AC3E}">
        <p14:creationId xmlns:p14="http://schemas.microsoft.com/office/powerpoint/2010/main" val="11587505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9151CA-4D0F-FDDD-7351-B390D58151C3}"/>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2996C034-C212-148C-DA57-C65F63384233}"/>
              </a:ext>
            </a:extLst>
          </p:cNvPr>
          <p:cNvSpPr>
            <a:spLocks noGrp="1" noRot="1" noChangeAspect="1"/>
          </p:cNvSpPr>
          <p:nvPr>
            <p:ph type="sldImg"/>
          </p:nvPr>
        </p:nvSpPr>
        <p:spPr/>
        <p:txBody>
          <a:bodyPr/>
          <a:lstStyle/>
          <a:p>
            <a:endParaRPr lang="fr-CH"/>
          </a:p>
        </p:txBody>
      </p:sp>
      <p:sp>
        <p:nvSpPr>
          <p:cNvPr id="3" name="Espace réservé des notes 2">
            <a:extLst>
              <a:ext uri="{FF2B5EF4-FFF2-40B4-BE49-F238E27FC236}">
                <a16:creationId xmlns:a16="http://schemas.microsoft.com/office/drawing/2014/main" id="{0FF800CB-8041-17A3-2BCE-476C936A9177}"/>
              </a:ext>
            </a:extLst>
          </p:cNvPr>
          <p:cNvSpPr>
            <a:spLocks noGrp="1"/>
          </p:cNvSpPr>
          <p:nvPr>
            <p:ph type="body" idx="1"/>
          </p:nvPr>
        </p:nvSpPr>
        <p:spPr/>
        <p:txBody>
          <a:bodyPr/>
          <a:lstStyle/>
          <a:p>
            <a:endParaRPr lang="fr-FR"/>
          </a:p>
        </p:txBody>
      </p:sp>
      <p:sp>
        <p:nvSpPr>
          <p:cNvPr id="4" name="Espace réservé du numéro de diapositive 3">
            <a:extLst>
              <a:ext uri="{FF2B5EF4-FFF2-40B4-BE49-F238E27FC236}">
                <a16:creationId xmlns:a16="http://schemas.microsoft.com/office/drawing/2014/main" id="{52A25BA7-73D0-99B5-1D27-3BA669EFA96C}"/>
              </a:ext>
            </a:extLst>
          </p:cNvPr>
          <p:cNvSpPr>
            <a:spLocks noGrp="1"/>
          </p:cNvSpPr>
          <p:nvPr>
            <p:ph type="sldNum" sz="quarter" idx="5"/>
          </p:nvPr>
        </p:nvSpPr>
        <p:spPr/>
        <p:txBody>
          <a:bodyPr/>
          <a:lstStyle/>
          <a:p>
            <a:pPr rtl="0"/>
            <a:fld id="{D666E22B-85CA-45C7-86A8-A17C38B96A98}" type="slidenum">
              <a:rPr lang="fr-FR" smtClean="0"/>
              <a:t>18</a:t>
            </a:fld>
            <a:endParaRPr lang="fr-FR"/>
          </a:p>
        </p:txBody>
      </p:sp>
    </p:spTree>
    <p:extLst>
      <p:ext uri="{BB962C8B-B14F-4D97-AF65-F5344CB8AC3E}">
        <p14:creationId xmlns:p14="http://schemas.microsoft.com/office/powerpoint/2010/main" val="5417359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D017B4-4013-B972-EE9C-77238D704199}"/>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B225BEE0-03E8-4908-A74A-093DD3583020}"/>
              </a:ext>
            </a:extLst>
          </p:cNvPr>
          <p:cNvSpPr>
            <a:spLocks noGrp="1" noRot="1" noChangeAspect="1"/>
          </p:cNvSpPr>
          <p:nvPr>
            <p:ph type="sldImg"/>
          </p:nvPr>
        </p:nvSpPr>
        <p:spPr/>
        <p:txBody>
          <a:bodyPr/>
          <a:lstStyle/>
          <a:p>
            <a:endParaRPr lang="fr-CH"/>
          </a:p>
        </p:txBody>
      </p:sp>
      <p:sp>
        <p:nvSpPr>
          <p:cNvPr id="3" name="Espace réservé des notes 2">
            <a:extLst>
              <a:ext uri="{FF2B5EF4-FFF2-40B4-BE49-F238E27FC236}">
                <a16:creationId xmlns:a16="http://schemas.microsoft.com/office/drawing/2014/main" id="{72731E2C-936C-E4F2-D623-01ACEA154E49}"/>
              </a:ext>
            </a:extLst>
          </p:cNvPr>
          <p:cNvSpPr>
            <a:spLocks noGrp="1"/>
          </p:cNvSpPr>
          <p:nvPr>
            <p:ph type="body" idx="1"/>
          </p:nvPr>
        </p:nvSpPr>
        <p:spPr/>
        <p:txBody>
          <a:bodyPr/>
          <a:lstStyle/>
          <a:p>
            <a:endParaRPr lang="fr-FR"/>
          </a:p>
        </p:txBody>
      </p:sp>
      <p:sp>
        <p:nvSpPr>
          <p:cNvPr id="4" name="Espace réservé du numéro de diapositive 3">
            <a:extLst>
              <a:ext uri="{FF2B5EF4-FFF2-40B4-BE49-F238E27FC236}">
                <a16:creationId xmlns:a16="http://schemas.microsoft.com/office/drawing/2014/main" id="{0401513E-FD31-FAD1-3A12-7041965EE548}"/>
              </a:ext>
            </a:extLst>
          </p:cNvPr>
          <p:cNvSpPr>
            <a:spLocks noGrp="1"/>
          </p:cNvSpPr>
          <p:nvPr>
            <p:ph type="sldNum" sz="quarter" idx="5"/>
          </p:nvPr>
        </p:nvSpPr>
        <p:spPr/>
        <p:txBody>
          <a:bodyPr/>
          <a:lstStyle/>
          <a:p>
            <a:pPr rtl="0"/>
            <a:fld id="{D666E22B-85CA-45C7-86A8-A17C38B96A98}" type="slidenum">
              <a:rPr lang="fr-FR" smtClean="0"/>
              <a:t>19</a:t>
            </a:fld>
            <a:endParaRPr lang="fr-FR"/>
          </a:p>
        </p:txBody>
      </p:sp>
    </p:spTree>
    <p:extLst>
      <p:ext uri="{BB962C8B-B14F-4D97-AF65-F5344CB8AC3E}">
        <p14:creationId xmlns:p14="http://schemas.microsoft.com/office/powerpoint/2010/main" val="32302461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EA8815-2C79-6899-C283-EEA17A680126}"/>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50B9D346-C463-BAF8-EFA7-DE318AB1B80D}"/>
              </a:ext>
            </a:extLst>
          </p:cNvPr>
          <p:cNvSpPr>
            <a:spLocks noGrp="1" noRot="1" noChangeAspect="1"/>
          </p:cNvSpPr>
          <p:nvPr>
            <p:ph type="sldImg"/>
          </p:nvPr>
        </p:nvSpPr>
        <p:spPr/>
        <p:txBody>
          <a:bodyPr/>
          <a:lstStyle/>
          <a:p>
            <a:endParaRPr lang="fr-CH"/>
          </a:p>
        </p:txBody>
      </p:sp>
      <p:sp>
        <p:nvSpPr>
          <p:cNvPr id="3" name="Espace réservé des notes 2">
            <a:extLst>
              <a:ext uri="{FF2B5EF4-FFF2-40B4-BE49-F238E27FC236}">
                <a16:creationId xmlns:a16="http://schemas.microsoft.com/office/drawing/2014/main" id="{C6937B2B-B445-4720-2B3F-AF11A254898B}"/>
              </a:ext>
            </a:extLst>
          </p:cNvPr>
          <p:cNvSpPr>
            <a:spLocks noGrp="1"/>
          </p:cNvSpPr>
          <p:nvPr>
            <p:ph type="body" idx="1"/>
          </p:nvPr>
        </p:nvSpPr>
        <p:spPr/>
        <p:txBody>
          <a:bodyPr/>
          <a:lstStyle/>
          <a:p>
            <a:endParaRPr lang="fr-FR"/>
          </a:p>
        </p:txBody>
      </p:sp>
      <p:sp>
        <p:nvSpPr>
          <p:cNvPr id="4" name="Espace réservé du numéro de diapositive 3">
            <a:extLst>
              <a:ext uri="{FF2B5EF4-FFF2-40B4-BE49-F238E27FC236}">
                <a16:creationId xmlns:a16="http://schemas.microsoft.com/office/drawing/2014/main" id="{58F357D6-0AB4-9273-9122-521A2C833DEA}"/>
              </a:ext>
            </a:extLst>
          </p:cNvPr>
          <p:cNvSpPr>
            <a:spLocks noGrp="1"/>
          </p:cNvSpPr>
          <p:nvPr>
            <p:ph type="sldNum" sz="quarter" idx="5"/>
          </p:nvPr>
        </p:nvSpPr>
        <p:spPr/>
        <p:txBody>
          <a:bodyPr/>
          <a:lstStyle/>
          <a:p>
            <a:pPr rtl="0"/>
            <a:fld id="{D666E22B-85CA-45C7-86A8-A17C38B96A98}" type="slidenum">
              <a:rPr lang="fr-FR" smtClean="0"/>
              <a:t>20</a:t>
            </a:fld>
            <a:endParaRPr lang="fr-FR"/>
          </a:p>
        </p:txBody>
      </p:sp>
    </p:spTree>
    <p:extLst>
      <p:ext uri="{BB962C8B-B14F-4D97-AF65-F5344CB8AC3E}">
        <p14:creationId xmlns:p14="http://schemas.microsoft.com/office/powerpoint/2010/main" val="22601915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687707-AD2D-D8A9-3127-DBCB15A17DF6}"/>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E4D538B6-6664-E2B7-24B4-2E1AB6E62175}"/>
              </a:ext>
            </a:extLst>
          </p:cNvPr>
          <p:cNvSpPr>
            <a:spLocks noGrp="1" noRot="1" noChangeAspect="1"/>
          </p:cNvSpPr>
          <p:nvPr>
            <p:ph type="sldImg"/>
          </p:nvPr>
        </p:nvSpPr>
        <p:spPr/>
        <p:txBody>
          <a:bodyPr/>
          <a:lstStyle/>
          <a:p>
            <a:endParaRPr lang="fr-CH"/>
          </a:p>
        </p:txBody>
      </p:sp>
      <p:sp>
        <p:nvSpPr>
          <p:cNvPr id="3" name="Espace réservé des notes 2">
            <a:extLst>
              <a:ext uri="{FF2B5EF4-FFF2-40B4-BE49-F238E27FC236}">
                <a16:creationId xmlns:a16="http://schemas.microsoft.com/office/drawing/2014/main" id="{377F1B54-67F5-2A81-009B-A5E34E879724}"/>
              </a:ext>
            </a:extLst>
          </p:cNvPr>
          <p:cNvSpPr>
            <a:spLocks noGrp="1"/>
          </p:cNvSpPr>
          <p:nvPr>
            <p:ph type="body" idx="1"/>
          </p:nvPr>
        </p:nvSpPr>
        <p:spPr/>
        <p:txBody>
          <a:bodyPr/>
          <a:lstStyle/>
          <a:p>
            <a:endParaRPr lang="fr-FR"/>
          </a:p>
        </p:txBody>
      </p:sp>
      <p:sp>
        <p:nvSpPr>
          <p:cNvPr id="4" name="Espace réservé du numéro de diapositive 3">
            <a:extLst>
              <a:ext uri="{FF2B5EF4-FFF2-40B4-BE49-F238E27FC236}">
                <a16:creationId xmlns:a16="http://schemas.microsoft.com/office/drawing/2014/main" id="{CD39F2AE-D516-3347-9F71-BCB4C70736D2}"/>
              </a:ext>
            </a:extLst>
          </p:cNvPr>
          <p:cNvSpPr>
            <a:spLocks noGrp="1"/>
          </p:cNvSpPr>
          <p:nvPr>
            <p:ph type="sldNum" sz="quarter" idx="5"/>
          </p:nvPr>
        </p:nvSpPr>
        <p:spPr/>
        <p:txBody>
          <a:bodyPr/>
          <a:lstStyle/>
          <a:p>
            <a:pPr rtl="0"/>
            <a:fld id="{D666E22B-85CA-45C7-86A8-A17C38B96A98}" type="slidenum">
              <a:rPr lang="fr-FR" smtClean="0"/>
              <a:t>21</a:t>
            </a:fld>
            <a:endParaRPr lang="fr-FR"/>
          </a:p>
        </p:txBody>
      </p:sp>
    </p:spTree>
    <p:extLst>
      <p:ext uri="{BB962C8B-B14F-4D97-AF65-F5344CB8AC3E}">
        <p14:creationId xmlns:p14="http://schemas.microsoft.com/office/powerpoint/2010/main" val="16265277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734FE5-99A6-3851-1B89-B5A36FA8ED31}"/>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ADE279AF-EFA2-08C3-A207-12AE05C224C3}"/>
              </a:ext>
            </a:extLst>
          </p:cNvPr>
          <p:cNvSpPr>
            <a:spLocks noGrp="1" noRot="1" noChangeAspect="1"/>
          </p:cNvSpPr>
          <p:nvPr>
            <p:ph type="sldImg"/>
          </p:nvPr>
        </p:nvSpPr>
        <p:spPr/>
        <p:txBody>
          <a:bodyPr/>
          <a:lstStyle/>
          <a:p>
            <a:endParaRPr lang="fr-CH"/>
          </a:p>
        </p:txBody>
      </p:sp>
      <p:sp>
        <p:nvSpPr>
          <p:cNvPr id="3" name="Espace réservé des notes 2">
            <a:extLst>
              <a:ext uri="{FF2B5EF4-FFF2-40B4-BE49-F238E27FC236}">
                <a16:creationId xmlns:a16="http://schemas.microsoft.com/office/drawing/2014/main" id="{90C8C1D9-4AF4-F27C-6416-CA23A37DA604}"/>
              </a:ext>
            </a:extLst>
          </p:cNvPr>
          <p:cNvSpPr>
            <a:spLocks noGrp="1"/>
          </p:cNvSpPr>
          <p:nvPr>
            <p:ph type="body" idx="1"/>
          </p:nvPr>
        </p:nvSpPr>
        <p:spPr/>
        <p:txBody>
          <a:bodyPr/>
          <a:lstStyle/>
          <a:p>
            <a:endParaRPr lang="fr-FR"/>
          </a:p>
        </p:txBody>
      </p:sp>
      <p:sp>
        <p:nvSpPr>
          <p:cNvPr id="4" name="Espace réservé du numéro de diapositive 3">
            <a:extLst>
              <a:ext uri="{FF2B5EF4-FFF2-40B4-BE49-F238E27FC236}">
                <a16:creationId xmlns:a16="http://schemas.microsoft.com/office/drawing/2014/main" id="{C9C938C0-43D6-4629-0A38-8664F94E1AA9}"/>
              </a:ext>
            </a:extLst>
          </p:cNvPr>
          <p:cNvSpPr>
            <a:spLocks noGrp="1"/>
          </p:cNvSpPr>
          <p:nvPr>
            <p:ph type="sldNum" sz="quarter" idx="5"/>
          </p:nvPr>
        </p:nvSpPr>
        <p:spPr/>
        <p:txBody>
          <a:bodyPr/>
          <a:lstStyle/>
          <a:p>
            <a:pPr rtl="0"/>
            <a:fld id="{D666E22B-85CA-45C7-86A8-A17C38B96A98}" type="slidenum">
              <a:rPr lang="fr-FR" smtClean="0"/>
              <a:t>24</a:t>
            </a:fld>
            <a:endParaRPr lang="fr-FR"/>
          </a:p>
        </p:txBody>
      </p:sp>
    </p:spTree>
    <p:extLst>
      <p:ext uri="{BB962C8B-B14F-4D97-AF65-F5344CB8AC3E}">
        <p14:creationId xmlns:p14="http://schemas.microsoft.com/office/powerpoint/2010/main" val="40215438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1A2828-AFA4-B0DD-4EAB-8C8C35E98479}"/>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BCC5B016-827E-49F5-6BAE-A9ED960C80C0}"/>
              </a:ext>
            </a:extLst>
          </p:cNvPr>
          <p:cNvSpPr>
            <a:spLocks noGrp="1" noRot="1" noChangeAspect="1"/>
          </p:cNvSpPr>
          <p:nvPr>
            <p:ph type="sldImg"/>
          </p:nvPr>
        </p:nvSpPr>
        <p:spPr/>
        <p:txBody>
          <a:bodyPr/>
          <a:lstStyle/>
          <a:p>
            <a:endParaRPr lang="fr-CH"/>
          </a:p>
        </p:txBody>
      </p:sp>
      <p:sp>
        <p:nvSpPr>
          <p:cNvPr id="3" name="Espace réservé des notes 2">
            <a:extLst>
              <a:ext uri="{FF2B5EF4-FFF2-40B4-BE49-F238E27FC236}">
                <a16:creationId xmlns:a16="http://schemas.microsoft.com/office/drawing/2014/main" id="{AA0D5502-831B-B291-6B1C-D0F3A787872E}"/>
              </a:ext>
            </a:extLst>
          </p:cNvPr>
          <p:cNvSpPr>
            <a:spLocks noGrp="1"/>
          </p:cNvSpPr>
          <p:nvPr>
            <p:ph type="body" idx="1"/>
          </p:nvPr>
        </p:nvSpPr>
        <p:spPr/>
        <p:txBody>
          <a:bodyPr/>
          <a:lstStyle/>
          <a:p>
            <a:endParaRPr lang="fr-FR"/>
          </a:p>
        </p:txBody>
      </p:sp>
      <p:sp>
        <p:nvSpPr>
          <p:cNvPr id="4" name="Espace réservé du numéro de diapositive 3">
            <a:extLst>
              <a:ext uri="{FF2B5EF4-FFF2-40B4-BE49-F238E27FC236}">
                <a16:creationId xmlns:a16="http://schemas.microsoft.com/office/drawing/2014/main" id="{E9F4BC7B-2ADA-B14C-1D50-2B31F2F9A66C}"/>
              </a:ext>
            </a:extLst>
          </p:cNvPr>
          <p:cNvSpPr>
            <a:spLocks noGrp="1"/>
          </p:cNvSpPr>
          <p:nvPr>
            <p:ph type="sldNum" sz="quarter" idx="5"/>
          </p:nvPr>
        </p:nvSpPr>
        <p:spPr/>
        <p:txBody>
          <a:bodyPr/>
          <a:lstStyle/>
          <a:p>
            <a:pPr rtl="0"/>
            <a:fld id="{D666E22B-85CA-45C7-86A8-A17C38B96A98}" type="slidenum">
              <a:rPr lang="fr-FR" smtClean="0"/>
              <a:t>25</a:t>
            </a:fld>
            <a:endParaRPr lang="fr-FR"/>
          </a:p>
        </p:txBody>
      </p:sp>
    </p:spTree>
    <p:extLst>
      <p:ext uri="{BB962C8B-B14F-4D97-AF65-F5344CB8AC3E}">
        <p14:creationId xmlns:p14="http://schemas.microsoft.com/office/powerpoint/2010/main" val="33135812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148BF5-AF9D-6480-B8EE-BB64B54B3D09}"/>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D38E1D9D-172A-C750-29B9-60A3F858805D}"/>
              </a:ext>
            </a:extLst>
          </p:cNvPr>
          <p:cNvSpPr>
            <a:spLocks noGrp="1" noRot="1" noChangeAspect="1"/>
          </p:cNvSpPr>
          <p:nvPr>
            <p:ph type="sldImg"/>
          </p:nvPr>
        </p:nvSpPr>
        <p:spPr/>
        <p:txBody>
          <a:bodyPr/>
          <a:lstStyle/>
          <a:p>
            <a:endParaRPr lang="fr-CH"/>
          </a:p>
        </p:txBody>
      </p:sp>
      <p:sp>
        <p:nvSpPr>
          <p:cNvPr id="3" name="Espace réservé des notes 2">
            <a:extLst>
              <a:ext uri="{FF2B5EF4-FFF2-40B4-BE49-F238E27FC236}">
                <a16:creationId xmlns:a16="http://schemas.microsoft.com/office/drawing/2014/main" id="{0118EA38-D545-822B-0187-32EF30B4C04A}"/>
              </a:ext>
            </a:extLst>
          </p:cNvPr>
          <p:cNvSpPr>
            <a:spLocks noGrp="1"/>
          </p:cNvSpPr>
          <p:nvPr>
            <p:ph type="body" idx="1"/>
          </p:nvPr>
        </p:nvSpPr>
        <p:spPr/>
        <p:txBody>
          <a:bodyPr/>
          <a:lstStyle/>
          <a:p>
            <a:endParaRPr lang="fr-FR"/>
          </a:p>
        </p:txBody>
      </p:sp>
      <p:sp>
        <p:nvSpPr>
          <p:cNvPr id="4" name="Espace réservé du numéro de diapositive 3">
            <a:extLst>
              <a:ext uri="{FF2B5EF4-FFF2-40B4-BE49-F238E27FC236}">
                <a16:creationId xmlns:a16="http://schemas.microsoft.com/office/drawing/2014/main" id="{A26421FB-EE1B-D0D3-0A88-763BF256CFC4}"/>
              </a:ext>
            </a:extLst>
          </p:cNvPr>
          <p:cNvSpPr>
            <a:spLocks noGrp="1"/>
          </p:cNvSpPr>
          <p:nvPr>
            <p:ph type="sldNum" sz="quarter" idx="5"/>
          </p:nvPr>
        </p:nvSpPr>
        <p:spPr/>
        <p:txBody>
          <a:bodyPr/>
          <a:lstStyle/>
          <a:p>
            <a:pPr rtl="0"/>
            <a:fld id="{D666E22B-85CA-45C7-86A8-A17C38B96A98}" type="slidenum">
              <a:rPr lang="fr-FR" smtClean="0"/>
              <a:t>26</a:t>
            </a:fld>
            <a:endParaRPr lang="fr-FR"/>
          </a:p>
        </p:txBody>
      </p:sp>
    </p:spTree>
    <p:extLst>
      <p:ext uri="{BB962C8B-B14F-4D97-AF65-F5344CB8AC3E}">
        <p14:creationId xmlns:p14="http://schemas.microsoft.com/office/powerpoint/2010/main" val="30910158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3F9B89-DF41-12B1-BB35-A9021FE516C0}"/>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A4E673D7-4345-7718-3AFF-2E041CEB7878}"/>
              </a:ext>
            </a:extLst>
          </p:cNvPr>
          <p:cNvSpPr>
            <a:spLocks noGrp="1" noRot="1" noChangeAspect="1"/>
          </p:cNvSpPr>
          <p:nvPr>
            <p:ph type="sldImg"/>
          </p:nvPr>
        </p:nvSpPr>
        <p:spPr/>
        <p:txBody>
          <a:bodyPr/>
          <a:lstStyle/>
          <a:p>
            <a:endParaRPr lang="fr-CH"/>
          </a:p>
        </p:txBody>
      </p:sp>
      <p:sp>
        <p:nvSpPr>
          <p:cNvPr id="3" name="Espace réservé des notes 2">
            <a:extLst>
              <a:ext uri="{FF2B5EF4-FFF2-40B4-BE49-F238E27FC236}">
                <a16:creationId xmlns:a16="http://schemas.microsoft.com/office/drawing/2014/main" id="{C23B3F37-A9E4-D1A4-8A2D-9FB37032A3F4}"/>
              </a:ext>
            </a:extLst>
          </p:cNvPr>
          <p:cNvSpPr>
            <a:spLocks noGrp="1"/>
          </p:cNvSpPr>
          <p:nvPr>
            <p:ph type="body" idx="1"/>
          </p:nvPr>
        </p:nvSpPr>
        <p:spPr/>
        <p:txBody>
          <a:bodyPr/>
          <a:lstStyle/>
          <a:p>
            <a:endParaRPr lang="fr-FR"/>
          </a:p>
        </p:txBody>
      </p:sp>
      <p:sp>
        <p:nvSpPr>
          <p:cNvPr id="4" name="Espace réservé du numéro de diapositive 3">
            <a:extLst>
              <a:ext uri="{FF2B5EF4-FFF2-40B4-BE49-F238E27FC236}">
                <a16:creationId xmlns:a16="http://schemas.microsoft.com/office/drawing/2014/main" id="{6E67999F-2743-623A-8DEE-1AB0F1D85068}"/>
              </a:ext>
            </a:extLst>
          </p:cNvPr>
          <p:cNvSpPr>
            <a:spLocks noGrp="1"/>
          </p:cNvSpPr>
          <p:nvPr>
            <p:ph type="sldNum" sz="quarter" idx="5"/>
          </p:nvPr>
        </p:nvSpPr>
        <p:spPr/>
        <p:txBody>
          <a:bodyPr/>
          <a:lstStyle/>
          <a:p>
            <a:pPr rtl="0"/>
            <a:fld id="{D666E22B-85CA-45C7-86A8-A17C38B96A98}" type="slidenum">
              <a:rPr lang="fr-FR" smtClean="0"/>
              <a:t>27</a:t>
            </a:fld>
            <a:endParaRPr lang="fr-FR"/>
          </a:p>
        </p:txBody>
      </p:sp>
    </p:spTree>
    <p:extLst>
      <p:ext uri="{BB962C8B-B14F-4D97-AF65-F5344CB8AC3E}">
        <p14:creationId xmlns:p14="http://schemas.microsoft.com/office/powerpoint/2010/main" val="25951764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8FD0BF-4F4A-F3CF-E9AE-DB777E4BB966}"/>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36407A11-0C5A-0438-2DBC-6AA33CB2A112}"/>
              </a:ext>
            </a:extLst>
          </p:cNvPr>
          <p:cNvSpPr>
            <a:spLocks noGrp="1" noRot="1" noChangeAspect="1"/>
          </p:cNvSpPr>
          <p:nvPr>
            <p:ph type="sldImg"/>
          </p:nvPr>
        </p:nvSpPr>
        <p:spPr/>
        <p:txBody>
          <a:bodyPr/>
          <a:lstStyle/>
          <a:p>
            <a:endParaRPr lang="fr-CH"/>
          </a:p>
        </p:txBody>
      </p:sp>
      <p:sp>
        <p:nvSpPr>
          <p:cNvPr id="3" name="Espace réservé des notes 2">
            <a:extLst>
              <a:ext uri="{FF2B5EF4-FFF2-40B4-BE49-F238E27FC236}">
                <a16:creationId xmlns:a16="http://schemas.microsoft.com/office/drawing/2014/main" id="{DFC741ED-BE7E-D7B8-D6E3-A568161169E9}"/>
              </a:ext>
            </a:extLst>
          </p:cNvPr>
          <p:cNvSpPr>
            <a:spLocks noGrp="1"/>
          </p:cNvSpPr>
          <p:nvPr>
            <p:ph type="body" idx="1"/>
          </p:nvPr>
        </p:nvSpPr>
        <p:spPr/>
        <p:txBody>
          <a:bodyPr/>
          <a:lstStyle/>
          <a:p>
            <a:endParaRPr lang="fr-FR"/>
          </a:p>
        </p:txBody>
      </p:sp>
      <p:sp>
        <p:nvSpPr>
          <p:cNvPr id="4" name="Espace réservé du numéro de diapositive 3">
            <a:extLst>
              <a:ext uri="{FF2B5EF4-FFF2-40B4-BE49-F238E27FC236}">
                <a16:creationId xmlns:a16="http://schemas.microsoft.com/office/drawing/2014/main" id="{C2E67B9C-A0D3-8CA7-F834-7296DFC343CD}"/>
              </a:ext>
            </a:extLst>
          </p:cNvPr>
          <p:cNvSpPr>
            <a:spLocks noGrp="1"/>
          </p:cNvSpPr>
          <p:nvPr>
            <p:ph type="sldNum" sz="quarter" idx="5"/>
          </p:nvPr>
        </p:nvSpPr>
        <p:spPr/>
        <p:txBody>
          <a:bodyPr/>
          <a:lstStyle/>
          <a:p>
            <a:pPr rtl="0"/>
            <a:fld id="{D666E22B-85CA-45C7-86A8-A17C38B96A98}" type="slidenum">
              <a:rPr lang="fr-FR" smtClean="0"/>
              <a:t>28</a:t>
            </a:fld>
            <a:endParaRPr lang="fr-FR"/>
          </a:p>
        </p:txBody>
      </p:sp>
    </p:spTree>
    <p:extLst>
      <p:ext uri="{BB962C8B-B14F-4D97-AF65-F5344CB8AC3E}">
        <p14:creationId xmlns:p14="http://schemas.microsoft.com/office/powerpoint/2010/main" val="159517161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E8A0A8-2941-313D-F298-3C8DCFDBAEBE}"/>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AA542BD4-5AEB-83AB-F000-854ABF030A78}"/>
              </a:ext>
            </a:extLst>
          </p:cNvPr>
          <p:cNvSpPr>
            <a:spLocks noGrp="1" noRot="1" noChangeAspect="1"/>
          </p:cNvSpPr>
          <p:nvPr>
            <p:ph type="sldImg"/>
          </p:nvPr>
        </p:nvSpPr>
        <p:spPr/>
        <p:txBody>
          <a:bodyPr/>
          <a:lstStyle/>
          <a:p>
            <a:endParaRPr lang="fr-CH"/>
          </a:p>
        </p:txBody>
      </p:sp>
      <p:sp>
        <p:nvSpPr>
          <p:cNvPr id="3" name="Espace réservé des notes 2">
            <a:extLst>
              <a:ext uri="{FF2B5EF4-FFF2-40B4-BE49-F238E27FC236}">
                <a16:creationId xmlns:a16="http://schemas.microsoft.com/office/drawing/2014/main" id="{4A79317D-B918-4FF5-C5D2-E478FBE607A2}"/>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0AFE8463-5FDA-5E1C-4226-5625C183F99B}"/>
              </a:ext>
            </a:extLst>
          </p:cNvPr>
          <p:cNvSpPr>
            <a:spLocks noGrp="1"/>
          </p:cNvSpPr>
          <p:nvPr>
            <p:ph type="sldNum" sz="quarter" idx="5"/>
          </p:nvPr>
        </p:nvSpPr>
        <p:spPr/>
        <p:txBody>
          <a:bodyPr/>
          <a:lstStyle/>
          <a:p>
            <a:pPr rtl="0"/>
            <a:fld id="{D666E22B-85CA-45C7-86A8-A17C38B96A98}" type="slidenum">
              <a:rPr lang="fr-FR" smtClean="0"/>
              <a:t>29</a:t>
            </a:fld>
            <a:endParaRPr lang="fr-FR"/>
          </a:p>
        </p:txBody>
      </p:sp>
    </p:spTree>
    <p:extLst>
      <p:ext uri="{BB962C8B-B14F-4D97-AF65-F5344CB8AC3E}">
        <p14:creationId xmlns:p14="http://schemas.microsoft.com/office/powerpoint/2010/main" val="415251283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10EFD8-93AB-BB96-651C-5A6576C456E1}"/>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64A26672-BF95-1DE7-591E-44CD981F6B1D}"/>
              </a:ext>
            </a:extLst>
          </p:cNvPr>
          <p:cNvSpPr>
            <a:spLocks noGrp="1" noRot="1" noChangeAspect="1"/>
          </p:cNvSpPr>
          <p:nvPr>
            <p:ph type="sldImg"/>
          </p:nvPr>
        </p:nvSpPr>
        <p:spPr/>
        <p:txBody>
          <a:bodyPr/>
          <a:lstStyle/>
          <a:p>
            <a:endParaRPr lang="fr-CH"/>
          </a:p>
        </p:txBody>
      </p:sp>
      <p:sp>
        <p:nvSpPr>
          <p:cNvPr id="3" name="Espace réservé des notes 2">
            <a:extLst>
              <a:ext uri="{FF2B5EF4-FFF2-40B4-BE49-F238E27FC236}">
                <a16:creationId xmlns:a16="http://schemas.microsoft.com/office/drawing/2014/main" id="{352BF676-DCC3-7971-8580-F93E17F3583E}"/>
              </a:ext>
            </a:extLst>
          </p:cNvPr>
          <p:cNvSpPr>
            <a:spLocks noGrp="1"/>
          </p:cNvSpPr>
          <p:nvPr>
            <p:ph type="body" idx="1"/>
          </p:nvPr>
        </p:nvSpPr>
        <p:spPr/>
        <p:txBody>
          <a:bodyPr/>
          <a:lstStyle/>
          <a:p>
            <a:endParaRPr lang="fr-FR"/>
          </a:p>
        </p:txBody>
      </p:sp>
      <p:sp>
        <p:nvSpPr>
          <p:cNvPr id="4" name="Espace réservé du numéro de diapositive 3">
            <a:extLst>
              <a:ext uri="{FF2B5EF4-FFF2-40B4-BE49-F238E27FC236}">
                <a16:creationId xmlns:a16="http://schemas.microsoft.com/office/drawing/2014/main" id="{81701D85-9067-5B15-751C-64C97B5F09F0}"/>
              </a:ext>
            </a:extLst>
          </p:cNvPr>
          <p:cNvSpPr>
            <a:spLocks noGrp="1"/>
          </p:cNvSpPr>
          <p:nvPr>
            <p:ph type="sldNum" sz="quarter" idx="5"/>
          </p:nvPr>
        </p:nvSpPr>
        <p:spPr/>
        <p:txBody>
          <a:bodyPr/>
          <a:lstStyle/>
          <a:p>
            <a:pPr rtl="0"/>
            <a:fld id="{D666E22B-85CA-45C7-86A8-A17C38B96A98}" type="slidenum">
              <a:rPr lang="fr-FR" smtClean="0"/>
              <a:t>35</a:t>
            </a:fld>
            <a:endParaRPr lang="fr-FR"/>
          </a:p>
        </p:txBody>
      </p:sp>
    </p:spTree>
    <p:extLst>
      <p:ext uri="{BB962C8B-B14F-4D97-AF65-F5344CB8AC3E}">
        <p14:creationId xmlns:p14="http://schemas.microsoft.com/office/powerpoint/2010/main" val="239750042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txBody>
          <a:bodyPr/>
          <a:lstStyle/>
          <a:p>
            <a:endParaRPr lang="fr-CH"/>
          </a:p>
        </p:txBody>
      </p:sp>
      <p:sp>
        <p:nvSpPr>
          <p:cNvPr id="3" name="Espace réservé des notes 2"/>
          <p:cNvSpPr>
            <a:spLocks noGrp="1"/>
          </p:cNvSpPr>
          <p:nvPr>
            <p:ph type="body" idx="1"/>
          </p:nvPr>
        </p:nvSpPr>
        <p:spPr/>
        <p:txBody>
          <a:bodyPr/>
          <a:lstStyle/>
          <a:p>
            <a:endParaRPr lang="fr-CH" dirty="0"/>
          </a:p>
        </p:txBody>
      </p:sp>
      <p:sp>
        <p:nvSpPr>
          <p:cNvPr id="4" name="Espace réservé du numéro de diapositive 3"/>
          <p:cNvSpPr>
            <a:spLocks noGrp="1"/>
          </p:cNvSpPr>
          <p:nvPr>
            <p:ph type="sldNum" sz="quarter" idx="5"/>
          </p:nvPr>
        </p:nvSpPr>
        <p:spPr/>
        <p:txBody>
          <a:bodyPr/>
          <a:lstStyle/>
          <a:p>
            <a:pPr rtl="0"/>
            <a:fld id="{D666E22B-85CA-45C7-86A8-A17C38B96A98}" type="slidenum">
              <a:rPr lang="fr-FR" noProof="0" smtClean="0"/>
              <a:t>53</a:t>
            </a:fld>
            <a:endParaRPr lang="fr-FR" noProof="0"/>
          </a:p>
        </p:txBody>
      </p:sp>
    </p:spTree>
    <p:extLst>
      <p:ext uri="{BB962C8B-B14F-4D97-AF65-F5344CB8AC3E}">
        <p14:creationId xmlns:p14="http://schemas.microsoft.com/office/powerpoint/2010/main" val="347715546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txBody>
          <a:bodyPr/>
          <a:lstStyle/>
          <a:p>
            <a:endParaRPr lang="fr-CH"/>
          </a:p>
        </p:txBody>
      </p:sp>
      <p:sp>
        <p:nvSpPr>
          <p:cNvPr id="3" name="Espace réservé des not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5"/>
          </p:nvPr>
        </p:nvSpPr>
        <p:spPr/>
        <p:txBody>
          <a:bodyPr/>
          <a:lstStyle/>
          <a:p>
            <a:pPr rtl="0"/>
            <a:fld id="{D666E22B-85CA-45C7-86A8-A17C38B96A98}" type="slidenum">
              <a:rPr lang="fr-FR" smtClean="0"/>
              <a:t>59</a:t>
            </a:fld>
            <a:endParaRPr lang="fr-FR"/>
          </a:p>
        </p:txBody>
      </p:sp>
    </p:spTree>
    <p:extLst>
      <p:ext uri="{BB962C8B-B14F-4D97-AF65-F5344CB8AC3E}">
        <p14:creationId xmlns:p14="http://schemas.microsoft.com/office/powerpoint/2010/main" val="14259157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e de titr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fr-FR"/>
              <a:t>Modifiez le style du titre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fr-FR"/>
              <a:t>Modifiez le style des sous-titres du masque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4/14/2026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fr-CH"/>
          </a:p>
        </p:txBody>
      </p:sp>
      <p:sp>
        <p:nvSpPr>
          <p:cNvPr id="6" name="Slide Number Placeholder 5"/>
          <p:cNvSpPr>
            <a:spLocks noGrp="1"/>
          </p:cNvSpPr>
          <p:nvPr>
            <p:ph type="sldNum" sz="quarter" idx="12"/>
          </p:nvPr>
        </p:nvSpPr>
        <p:spPr>
          <a:xfrm>
            <a:off x="531812" y="4529540"/>
            <a:ext cx="779767" cy="365125"/>
          </a:xfrm>
        </p:spPr>
        <p:txBody>
          <a:bodyPr/>
          <a:lstStyle/>
          <a:p>
            <a:fld id="{6D22F896-40B5-4ADD-8801-0D06FADFA095}" type="slidenum">
              <a:rPr lang="en-US" smtClean="0"/>
              <a:t>‹N°›</a:t>
            </a:fld>
            <a:endParaRPr lang="en-US" dirty="0"/>
          </a:p>
        </p:txBody>
      </p:sp>
    </p:spTree>
    <p:extLst>
      <p:ext uri="{BB962C8B-B14F-4D97-AF65-F5344CB8AC3E}">
        <p14:creationId xmlns:p14="http://schemas.microsoft.com/office/powerpoint/2010/main" val="21177839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fr-FR"/>
              <a:t>Modifiez le style du titre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10"/>
          </p:nvPr>
        </p:nvSpPr>
        <p:spPr/>
        <p:txBody>
          <a:bodyPr/>
          <a:lstStyle/>
          <a:p>
            <a:pPr rtl="0"/>
            <a:r>
              <a:rPr lang="fr-FR" noProof="0"/>
              <a:t>20XX</a:t>
            </a:r>
          </a:p>
        </p:txBody>
      </p:sp>
      <p:sp>
        <p:nvSpPr>
          <p:cNvPr id="5" name="Footer Placeholder 4"/>
          <p:cNvSpPr>
            <a:spLocks noGrp="1"/>
          </p:cNvSpPr>
          <p:nvPr>
            <p:ph type="ftr" sz="quarter" idx="11"/>
          </p:nvPr>
        </p:nvSpPr>
        <p:spPr/>
        <p:txBody>
          <a:bodyPr/>
          <a:lstStyle/>
          <a:p>
            <a:pPr rtl="0"/>
            <a:r>
              <a:rPr lang="fr-FR" noProof="0">
                <a:solidFill>
                  <a:schemeClr val="tx1">
                    <a:alpha val="60000"/>
                  </a:schemeClr>
                </a:solidFill>
              </a:rPr>
              <a:t>Exemple de Texte de Pied de page</a:t>
            </a: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fr-CH"/>
          </a:p>
        </p:txBody>
      </p:sp>
      <p:sp>
        <p:nvSpPr>
          <p:cNvPr id="6" name="Slide Number Placeholder 5"/>
          <p:cNvSpPr>
            <a:spLocks noGrp="1"/>
          </p:cNvSpPr>
          <p:nvPr>
            <p:ph type="sldNum" sz="quarter" idx="12"/>
          </p:nvPr>
        </p:nvSpPr>
        <p:spPr/>
        <p:txBody>
          <a:bodyPr/>
          <a:lstStyle/>
          <a:p>
            <a:pPr rtl="0"/>
            <a:fld id="{73B850FF-6169-4056-8077-06FFA93A5366}" type="slidenum">
              <a:rPr lang="fr-FR" noProof="0" smtClean="0"/>
              <a:pPr/>
              <a:t>‹N°›</a:t>
            </a:fld>
            <a:endParaRPr lang="fr-FR" noProof="0"/>
          </a:p>
        </p:txBody>
      </p:sp>
    </p:spTree>
    <p:extLst>
      <p:ext uri="{BB962C8B-B14F-4D97-AF65-F5344CB8AC3E}">
        <p14:creationId xmlns:p14="http://schemas.microsoft.com/office/powerpoint/2010/main" val="1248379185"/>
      </p:ext>
    </p:extLst>
  </p:cSld>
  <p:clrMapOvr>
    <a:masterClrMapping/>
  </p:clrMapOvr>
  <p:hf hdr="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Titre de sec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fr-FR"/>
              <a:t>Modifiez le style du titre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fr-FR"/>
              <a:t>Cliquez pour modifier les styles du texte du masque</a:t>
            </a:r>
          </a:p>
        </p:txBody>
      </p:sp>
      <p:sp>
        <p:nvSpPr>
          <p:cNvPr id="4" name="Date Placeholder 3"/>
          <p:cNvSpPr>
            <a:spLocks noGrp="1"/>
          </p:cNvSpPr>
          <p:nvPr>
            <p:ph type="dt" sz="half" idx="10"/>
          </p:nvPr>
        </p:nvSpPr>
        <p:spPr/>
        <p:txBody>
          <a:bodyPr/>
          <a:lstStyle/>
          <a:p>
            <a:pPr rtl="0"/>
            <a:r>
              <a:rPr lang="fr-FR" noProof="0"/>
              <a:t>20XX</a:t>
            </a:r>
          </a:p>
        </p:txBody>
      </p:sp>
      <p:sp>
        <p:nvSpPr>
          <p:cNvPr id="5" name="Footer Placeholder 4"/>
          <p:cNvSpPr>
            <a:spLocks noGrp="1"/>
          </p:cNvSpPr>
          <p:nvPr>
            <p:ph type="ftr" sz="quarter" idx="11"/>
          </p:nvPr>
        </p:nvSpPr>
        <p:spPr/>
        <p:txBody>
          <a:bodyPr/>
          <a:lstStyle/>
          <a:p>
            <a:pPr rtl="0"/>
            <a:r>
              <a:rPr lang="fr-FR" noProof="0">
                <a:solidFill>
                  <a:schemeClr val="tx1">
                    <a:alpha val="60000"/>
                  </a:schemeClr>
                </a:solidFill>
              </a:rPr>
              <a:t>Exemple de Texte de Pied de page</a:t>
            </a: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fr-CH"/>
          </a:p>
        </p:txBody>
      </p:sp>
      <p:sp>
        <p:nvSpPr>
          <p:cNvPr id="6" name="Slide Number Placeholder 5"/>
          <p:cNvSpPr>
            <a:spLocks noGrp="1"/>
          </p:cNvSpPr>
          <p:nvPr>
            <p:ph type="sldNum" sz="quarter" idx="12"/>
          </p:nvPr>
        </p:nvSpPr>
        <p:spPr>
          <a:xfrm>
            <a:off x="531812" y="3244139"/>
            <a:ext cx="779767" cy="365125"/>
          </a:xfrm>
        </p:spPr>
        <p:txBody>
          <a:bodyPr/>
          <a:lstStyle/>
          <a:p>
            <a:pPr rtl="0"/>
            <a:fld id="{73B850FF-6169-4056-8077-06FFA93A5366}" type="slidenum">
              <a:rPr lang="fr-FR" noProof="0" smtClean="0"/>
              <a:pPr/>
              <a:t>‹N°›</a:t>
            </a:fld>
            <a:endParaRPr lang="fr-FR" noProof="0"/>
          </a:p>
        </p:txBody>
      </p:sp>
    </p:spTree>
    <p:extLst>
      <p:ext uri="{BB962C8B-B14F-4D97-AF65-F5344CB8AC3E}">
        <p14:creationId xmlns:p14="http://schemas.microsoft.com/office/powerpoint/2010/main" val="1705441298"/>
      </p:ext>
    </p:extLst>
  </p:cSld>
  <p:clrMapOvr>
    <a:masterClrMapping/>
  </p:clrMapOvr>
  <p:hf hdr="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fr-FR"/>
              <a:t>Modifiez le style du titre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5" name="Date Placeholder 4"/>
          <p:cNvSpPr>
            <a:spLocks noGrp="1"/>
          </p:cNvSpPr>
          <p:nvPr>
            <p:ph type="dt" sz="half" idx="10"/>
          </p:nvPr>
        </p:nvSpPr>
        <p:spPr/>
        <p:txBody>
          <a:bodyPr/>
          <a:lstStyle/>
          <a:p>
            <a:pPr rtl="0"/>
            <a:r>
              <a:rPr lang="fr-FR" noProof="0"/>
              <a:t>20XX</a:t>
            </a:r>
          </a:p>
        </p:txBody>
      </p:sp>
      <p:sp>
        <p:nvSpPr>
          <p:cNvPr id="6" name="Footer Placeholder 5"/>
          <p:cNvSpPr>
            <a:spLocks noGrp="1"/>
          </p:cNvSpPr>
          <p:nvPr>
            <p:ph type="ftr" sz="quarter" idx="11"/>
          </p:nvPr>
        </p:nvSpPr>
        <p:spPr/>
        <p:txBody>
          <a:bodyPr/>
          <a:lstStyle/>
          <a:p>
            <a:pPr rtl="0"/>
            <a:r>
              <a:rPr lang="fr-FR" noProof="0">
                <a:solidFill>
                  <a:schemeClr val="tx1">
                    <a:alpha val="60000"/>
                  </a:schemeClr>
                </a:solidFill>
              </a:rPr>
              <a:t>Exemple de Texte de Pied de page</a:t>
            </a: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fr-CH"/>
          </a:p>
        </p:txBody>
      </p:sp>
      <p:sp>
        <p:nvSpPr>
          <p:cNvPr id="13" name="Slide Number Placeholder 5"/>
          <p:cNvSpPr>
            <a:spLocks noGrp="1"/>
          </p:cNvSpPr>
          <p:nvPr>
            <p:ph type="sldNum" sz="quarter" idx="12"/>
          </p:nvPr>
        </p:nvSpPr>
        <p:spPr>
          <a:xfrm>
            <a:off x="531812" y="787782"/>
            <a:ext cx="779767" cy="365125"/>
          </a:xfrm>
        </p:spPr>
        <p:txBody>
          <a:bodyPr/>
          <a:lstStyle/>
          <a:p>
            <a:pPr rtl="0"/>
            <a:fld id="{73B850FF-6169-4056-8077-06FFA93A5366}" type="slidenum">
              <a:rPr lang="fr-FR" noProof="0" smtClean="0"/>
              <a:pPr/>
              <a:t>‹N°›</a:t>
            </a:fld>
            <a:endParaRPr lang="fr-FR" noProof="0"/>
          </a:p>
        </p:txBody>
      </p:sp>
    </p:spTree>
    <p:extLst>
      <p:ext uri="{BB962C8B-B14F-4D97-AF65-F5344CB8AC3E}">
        <p14:creationId xmlns:p14="http://schemas.microsoft.com/office/powerpoint/2010/main" val="270551654"/>
      </p:ext>
    </p:extLst>
  </p:cSld>
  <p:clrMapOvr>
    <a:masterClrMapping/>
  </p:clrMapOvr>
  <p:hf hd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fr-FR"/>
              <a:t>Modifiez le style du titre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7" name="Date Placeholder 6"/>
          <p:cNvSpPr>
            <a:spLocks noGrp="1"/>
          </p:cNvSpPr>
          <p:nvPr>
            <p:ph type="dt" sz="half" idx="10"/>
          </p:nvPr>
        </p:nvSpPr>
        <p:spPr/>
        <p:txBody>
          <a:bodyPr/>
          <a:lstStyle/>
          <a:p>
            <a:pPr rtl="0"/>
            <a:r>
              <a:rPr lang="fr-FR" noProof="0"/>
              <a:t>20XX</a:t>
            </a:r>
          </a:p>
        </p:txBody>
      </p:sp>
      <p:sp>
        <p:nvSpPr>
          <p:cNvPr id="8" name="Footer Placeholder 7"/>
          <p:cNvSpPr>
            <a:spLocks noGrp="1"/>
          </p:cNvSpPr>
          <p:nvPr>
            <p:ph type="ftr" sz="quarter" idx="11"/>
          </p:nvPr>
        </p:nvSpPr>
        <p:spPr/>
        <p:txBody>
          <a:bodyPr/>
          <a:lstStyle/>
          <a:p>
            <a:pPr rtl="0"/>
            <a:r>
              <a:rPr lang="fr-FR" noProof="0">
                <a:solidFill>
                  <a:schemeClr val="tx1">
                    <a:alpha val="60000"/>
                  </a:schemeClr>
                </a:solidFill>
              </a:rPr>
              <a:t>Exemple de Texte de Pied de page</a:t>
            </a: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fr-CH"/>
          </a:p>
        </p:txBody>
      </p:sp>
      <p:sp>
        <p:nvSpPr>
          <p:cNvPr id="13" name="Slide Number Placeholder 5"/>
          <p:cNvSpPr>
            <a:spLocks noGrp="1"/>
          </p:cNvSpPr>
          <p:nvPr>
            <p:ph type="sldNum" sz="quarter" idx="12"/>
          </p:nvPr>
        </p:nvSpPr>
        <p:spPr>
          <a:xfrm>
            <a:off x="531812" y="787782"/>
            <a:ext cx="779767" cy="365125"/>
          </a:xfrm>
        </p:spPr>
        <p:txBody>
          <a:bodyPr/>
          <a:lstStyle/>
          <a:p>
            <a:pPr rtl="0"/>
            <a:fld id="{73B850FF-6169-4056-8077-06FFA93A5366}" type="slidenum">
              <a:rPr lang="fr-FR" noProof="0" smtClean="0"/>
              <a:pPr/>
              <a:t>‹N°›</a:t>
            </a:fld>
            <a:endParaRPr lang="fr-FR" noProof="0"/>
          </a:p>
        </p:txBody>
      </p:sp>
    </p:spTree>
    <p:extLst>
      <p:ext uri="{BB962C8B-B14F-4D97-AF65-F5344CB8AC3E}">
        <p14:creationId xmlns:p14="http://schemas.microsoft.com/office/powerpoint/2010/main" val="2902775712"/>
      </p:ext>
    </p:extLst>
  </p:cSld>
  <p:clrMapOvr>
    <a:masterClrMapping/>
  </p:clrMapOvr>
  <p:hf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Date Placeholder 2"/>
          <p:cNvSpPr>
            <a:spLocks noGrp="1"/>
          </p:cNvSpPr>
          <p:nvPr>
            <p:ph type="dt" sz="half" idx="10"/>
          </p:nvPr>
        </p:nvSpPr>
        <p:spPr/>
        <p:txBody>
          <a:bodyPr/>
          <a:lstStyle/>
          <a:p>
            <a:pPr rtl="0"/>
            <a:r>
              <a:rPr lang="fr-FR" noProof="0"/>
              <a:t>20XX</a:t>
            </a:r>
          </a:p>
        </p:txBody>
      </p:sp>
      <p:sp>
        <p:nvSpPr>
          <p:cNvPr id="4" name="Footer Placeholder 3"/>
          <p:cNvSpPr>
            <a:spLocks noGrp="1"/>
          </p:cNvSpPr>
          <p:nvPr>
            <p:ph type="ftr" sz="quarter" idx="11"/>
          </p:nvPr>
        </p:nvSpPr>
        <p:spPr/>
        <p:txBody>
          <a:bodyPr/>
          <a:lstStyle/>
          <a:p>
            <a:pPr rtl="0"/>
            <a:r>
              <a:rPr lang="fr-FR" noProof="0">
                <a:solidFill>
                  <a:schemeClr val="tx1">
                    <a:alpha val="60000"/>
                  </a:schemeClr>
                </a:solidFill>
              </a:rPr>
              <a:t>Exemple de Texte de Pied de page</a:t>
            </a: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fr-CH"/>
          </a:p>
        </p:txBody>
      </p:sp>
      <p:sp>
        <p:nvSpPr>
          <p:cNvPr id="5" name="Slide Number Placeholder 4"/>
          <p:cNvSpPr>
            <a:spLocks noGrp="1"/>
          </p:cNvSpPr>
          <p:nvPr>
            <p:ph type="sldNum" sz="quarter" idx="12"/>
          </p:nvPr>
        </p:nvSpPr>
        <p:spPr/>
        <p:txBody>
          <a:bodyPr/>
          <a:lstStyle/>
          <a:p>
            <a:pPr rtl="0"/>
            <a:fld id="{73B850FF-6169-4056-8077-06FFA93A5366}" type="slidenum">
              <a:rPr lang="fr-FR" noProof="0" smtClean="0"/>
              <a:pPr/>
              <a:t>‹N°›</a:t>
            </a:fld>
            <a:endParaRPr lang="fr-FR" noProof="0"/>
          </a:p>
        </p:txBody>
      </p:sp>
    </p:spTree>
    <p:extLst>
      <p:ext uri="{BB962C8B-B14F-4D97-AF65-F5344CB8AC3E}">
        <p14:creationId xmlns:p14="http://schemas.microsoft.com/office/powerpoint/2010/main" val="2930264280"/>
      </p:ext>
    </p:extLst>
  </p:cSld>
  <p:clrMapOvr>
    <a:masterClrMapping/>
  </p:clrMapOvr>
  <p:hf hdr="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r>
              <a:rPr lang="fr-FR" noProof="0"/>
              <a:t>20XX</a:t>
            </a:r>
          </a:p>
        </p:txBody>
      </p:sp>
      <p:sp>
        <p:nvSpPr>
          <p:cNvPr id="3" name="Footer Placeholder 2"/>
          <p:cNvSpPr>
            <a:spLocks noGrp="1"/>
          </p:cNvSpPr>
          <p:nvPr>
            <p:ph type="ftr" sz="quarter" idx="11"/>
          </p:nvPr>
        </p:nvSpPr>
        <p:spPr/>
        <p:txBody>
          <a:bodyPr/>
          <a:lstStyle/>
          <a:p>
            <a:pPr rtl="0"/>
            <a:r>
              <a:rPr lang="fr-FR" noProof="0"/>
              <a:t>Exemple de Texte de Pied de page</a:t>
            </a: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fr-CH"/>
          </a:p>
        </p:txBody>
      </p:sp>
      <p:sp>
        <p:nvSpPr>
          <p:cNvPr id="4" name="Slide Number Placeholder 3"/>
          <p:cNvSpPr>
            <a:spLocks noGrp="1"/>
          </p:cNvSpPr>
          <p:nvPr>
            <p:ph type="sldNum" sz="quarter" idx="12"/>
          </p:nvPr>
        </p:nvSpPr>
        <p:spPr/>
        <p:txBody>
          <a:bodyPr/>
          <a:lstStyle/>
          <a:p>
            <a:pPr rtl="0"/>
            <a:fld id="{73B850FF-6169-4056-8077-06FFA93A5366}" type="slidenum">
              <a:rPr lang="fr-FR" noProof="0" smtClean="0"/>
              <a:t>‹N°›</a:t>
            </a:fld>
            <a:endParaRPr lang="fr-FR" noProof="0"/>
          </a:p>
        </p:txBody>
      </p:sp>
    </p:spTree>
    <p:extLst>
      <p:ext uri="{BB962C8B-B14F-4D97-AF65-F5344CB8AC3E}">
        <p14:creationId xmlns:p14="http://schemas.microsoft.com/office/powerpoint/2010/main" val="7632275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fr-FR"/>
              <a:t>Modifiez le style du titre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a:t>Cliquez pour modifier les styles du texte du masque</a:t>
            </a:r>
          </a:p>
        </p:txBody>
      </p:sp>
      <p:sp>
        <p:nvSpPr>
          <p:cNvPr id="5" name="Date Placeholder 4"/>
          <p:cNvSpPr>
            <a:spLocks noGrp="1"/>
          </p:cNvSpPr>
          <p:nvPr>
            <p:ph type="dt" sz="half" idx="10"/>
          </p:nvPr>
        </p:nvSpPr>
        <p:spPr/>
        <p:txBody>
          <a:bodyPr/>
          <a:lstStyle/>
          <a:p>
            <a:pPr rtl="0"/>
            <a:r>
              <a:rPr lang="fr-FR" noProof="0"/>
              <a:t>20XX</a:t>
            </a:r>
          </a:p>
        </p:txBody>
      </p:sp>
      <p:sp>
        <p:nvSpPr>
          <p:cNvPr id="6" name="Footer Placeholder 5"/>
          <p:cNvSpPr>
            <a:spLocks noGrp="1"/>
          </p:cNvSpPr>
          <p:nvPr>
            <p:ph type="ftr" sz="quarter" idx="11"/>
          </p:nvPr>
        </p:nvSpPr>
        <p:spPr/>
        <p:txBody>
          <a:bodyPr/>
          <a:lstStyle/>
          <a:p>
            <a:pPr rtl="0"/>
            <a:r>
              <a:rPr lang="fr-FR" noProof="0">
                <a:solidFill>
                  <a:schemeClr val="tx1">
                    <a:alpha val="60000"/>
                  </a:schemeClr>
                </a:solidFill>
              </a:rPr>
              <a:t>Exemple de Texte de Pied de page</a:t>
            </a: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fr-CH"/>
          </a:p>
        </p:txBody>
      </p:sp>
      <p:sp>
        <p:nvSpPr>
          <p:cNvPr id="7" name="Slide Number Placeholder 6"/>
          <p:cNvSpPr>
            <a:spLocks noGrp="1"/>
          </p:cNvSpPr>
          <p:nvPr>
            <p:ph type="sldNum" sz="quarter" idx="12"/>
          </p:nvPr>
        </p:nvSpPr>
        <p:spPr/>
        <p:txBody>
          <a:bodyPr/>
          <a:lstStyle/>
          <a:p>
            <a:pPr rtl="0"/>
            <a:fld id="{73B850FF-6169-4056-8077-06FFA93A5366}" type="slidenum">
              <a:rPr lang="fr-FR" noProof="0" smtClean="0"/>
              <a:pPr/>
              <a:t>‹N°›</a:t>
            </a:fld>
            <a:endParaRPr lang="fr-FR" noProof="0"/>
          </a:p>
        </p:txBody>
      </p:sp>
    </p:spTree>
    <p:extLst>
      <p:ext uri="{BB962C8B-B14F-4D97-AF65-F5344CB8AC3E}">
        <p14:creationId xmlns:p14="http://schemas.microsoft.com/office/powerpoint/2010/main" val="4070330365"/>
      </p:ext>
    </p:extLst>
  </p:cSld>
  <p:clrMapOvr>
    <a:masterClrMapping/>
  </p:clrMapOvr>
  <p:hf hd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fr-FR"/>
              <a:t>Modifiez le style du titre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fr-FR"/>
              <a:t>Cliquez sur l'icône pour ajouter une image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a:t>Cliquez pour modifier les styles du texte du masque</a:t>
            </a:r>
          </a:p>
        </p:txBody>
      </p:sp>
      <p:sp>
        <p:nvSpPr>
          <p:cNvPr id="5" name="Date Placeholder 4"/>
          <p:cNvSpPr>
            <a:spLocks noGrp="1"/>
          </p:cNvSpPr>
          <p:nvPr>
            <p:ph type="dt" sz="half" idx="10"/>
          </p:nvPr>
        </p:nvSpPr>
        <p:spPr/>
        <p:txBody>
          <a:bodyPr/>
          <a:lstStyle/>
          <a:p>
            <a:pPr rtl="0"/>
            <a:r>
              <a:rPr lang="fr-FR" noProof="0"/>
              <a:t>20XX</a:t>
            </a:r>
          </a:p>
        </p:txBody>
      </p:sp>
      <p:sp>
        <p:nvSpPr>
          <p:cNvPr id="6" name="Footer Placeholder 5"/>
          <p:cNvSpPr>
            <a:spLocks noGrp="1"/>
          </p:cNvSpPr>
          <p:nvPr>
            <p:ph type="ftr" sz="quarter" idx="11"/>
          </p:nvPr>
        </p:nvSpPr>
        <p:spPr/>
        <p:txBody>
          <a:bodyPr/>
          <a:lstStyle/>
          <a:p>
            <a:pPr rtl="0"/>
            <a:r>
              <a:rPr lang="fr-FR" noProof="0"/>
              <a:t>Exemple de Texte de Pied de page</a:t>
            </a: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fr-CH"/>
          </a:p>
        </p:txBody>
      </p:sp>
      <p:sp>
        <p:nvSpPr>
          <p:cNvPr id="7" name="Slide Number Placeholder 6"/>
          <p:cNvSpPr>
            <a:spLocks noGrp="1"/>
          </p:cNvSpPr>
          <p:nvPr>
            <p:ph type="sldNum" sz="quarter" idx="12"/>
          </p:nvPr>
        </p:nvSpPr>
        <p:spPr>
          <a:xfrm>
            <a:off x="531812" y="4983087"/>
            <a:ext cx="779767" cy="365125"/>
          </a:xfrm>
        </p:spPr>
        <p:txBody>
          <a:bodyPr/>
          <a:lstStyle/>
          <a:p>
            <a:pPr rtl="0"/>
            <a:fld id="{73B850FF-6169-4056-8077-06FFA93A5366}" type="slidenum">
              <a:rPr lang="fr-FR" noProof="0" smtClean="0"/>
              <a:t>‹N°›</a:t>
            </a:fld>
            <a:endParaRPr lang="fr-FR" noProof="0"/>
          </a:p>
        </p:txBody>
      </p:sp>
    </p:spTree>
    <p:extLst>
      <p:ext uri="{BB962C8B-B14F-4D97-AF65-F5344CB8AC3E}">
        <p14:creationId xmlns:p14="http://schemas.microsoft.com/office/powerpoint/2010/main" val="12629904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re et légende">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fr-FR"/>
              <a:t>Modifiez le style du titre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fr-FR"/>
              <a:t>Cliquez pour modifier les styles du texte du masque</a:t>
            </a:r>
          </a:p>
        </p:txBody>
      </p:sp>
      <p:sp>
        <p:nvSpPr>
          <p:cNvPr id="4" name="Date Placeholder 3"/>
          <p:cNvSpPr>
            <a:spLocks noGrp="1"/>
          </p:cNvSpPr>
          <p:nvPr>
            <p:ph type="dt" sz="half" idx="10"/>
          </p:nvPr>
        </p:nvSpPr>
        <p:spPr/>
        <p:txBody>
          <a:bodyPr/>
          <a:lstStyle/>
          <a:p>
            <a:pPr rtl="0"/>
            <a:r>
              <a:rPr lang="fr-FR" noProof="0"/>
              <a:t>20XX</a:t>
            </a:r>
          </a:p>
        </p:txBody>
      </p:sp>
      <p:sp>
        <p:nvSpPr>
          <p:cNvPr id="5" name="Footer Placeholder 4"/>
          <p:cNvSpPr>
            <a:spLocks noGrp="1"/>
          </p:cNvSpPr>
          <p:nvPr>
            <p:ph type="ftr" sz="quarter" idx="11"/>
          </p:nvPr>
        </p:nvSpPr>
        <p:spPr/>
        <p:txBody>
          <a:bodyPr/>
          <a:lstStyle/>
          <a:p>
            <a:pPr rtl="0"/>
            <a:r>
              <a:rPr lang="fr-FR" noProof="0">
                <a:solidFill>
                  <a:schemeClr val="tx1">
                    <a:alpha val="60000"/>
                  </a:schemeClr>
                </a:solidFill>
              </a:rPr>
              <a:t>Exemple de Texte de Pied de page</a:t>
            </a: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fr-CH"/>
          </a:p>
        </p:txBody>
      </p:sp>
      <p:sp>
        <p:nvSpPr>
          <p:cNvPr id="6" name="Slide Number Placeholder 5"/>
          <p:cNvSpPr>
            <a:spLocks noGrp="1"/>
          </p:cNvSpPr>
          <p:nvPr>
            <p:ph type="sldNum" sz="quarter" idx="12"/>
          </p:nvPr>
        </p:nvSpPr>
        <p:spPr>
          <a:xfrm>
            <a:off x="531812" y="3244139"/>
            <a:ext cx="779767" cy="365125"/>
          </a:xfrm>
        </p:spPr>
        <p:txBody>
          <a:bodyPr/>
          <a:lstStyle/>
          <a:p>
            <a:pPr rtl="0"/>
            <a:fld id="{73B850FF-6169-4056-8077-06FFA93A5366}" type="slidenum">
              <a:rPr lang="fr-FR" noProof="0" smtClean="0"/>
              <a:pPr/>
              <a:t>‹N°›</a:t>
            </a:fld>
            <a:endParaRPr lang="fr-FR" noProof="0"/>
          </a:p>
        </p:txBody>
      </p:sp>
    </p:spTree>
    <p:extLst>
      <p:ext uri="{BB962C8B-B14F-4D97-AF65-F5344CB8AC3E}">
        <p14:creationId xmlns:p14="http://schemas.microsoft.com/office/powerpoint/2010/main" val="1826241551"/>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itation avec légende">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fr-FR"/>
              <a:t>Modifiez le style du titre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fr-FR"/>
              <a:t>Cliquez pour modifier les styles du texte du masque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fr-FR"/>
              <a:t>Cliquez pour modifier les styles du texte du masque</a:t>
            </a:r>
          </a:p>
        </p:txBody>
      </p:sp>
      <p:sp>
        <p:nvSpPr>
          <p:cNvPr id="4" name="Date Placeholder 3"/>
          <p:cNvSpPr>
            <a:spLocks noGrp="1"/>
          </p:cNvSpPr>
          <p:nvPr>
            <p:ph type="dt" sz="half" idx="10"/>
          </p:nvPr>
        </p:nvSpPr>
        <p:spPr/>
        <p:txBody>
          <a:bodyPr/>
          <a:lstStyle/>
          <a:p>
            <a:pPr rtl="0"/>
            <a:r>
              <a:rPr lang="fr-FR" noProof="0"/>
              <a:t>20XX</a:t>
            </a:r>
          </a:p>
        </p:txBody>
      </p:sp>
      <p:sp>
        <p:nvSpPr>
          <p:cNvPr id="5" name="Footer Placeholder 4"/>
          <p:cNvSpPr>
            <a:spLocks noGrp="1"/>
          </p:cNvSpPr>
          <p:nvPr>
            <p:ph type="ftr" sz="quarter" idx="11"/>
          </p:nvPr>
        </p:nvSpPr>
        <p:spPr/>
        <p:txBody>
          <a:bodyPr/>
          <a:lstStyle/>
          <a:p>
            <a:pPr rtl="0"/>
            <a:r>
              <a:rPr lang="fr-FR" noProof="0">
                <a:solidFill>
                  <a:schemeClr val="tx1">
                    <a:alpha val="60000"/>
                  </a:schemeClr>
                </a:solidFill>
              </a:rPr>
              <a:t>Exemple de Texte de Pied de page</a:t>
            </a: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fr-CH"/>
          </a:p>
        </p:txBody>
      </p:sp>
      <p:sp>
        <p:nvSpPr>
          <p:cNvPr id="6" name="Slide Number Placeholder 5"/>
          <p:cNvSpPr>
            <a:spLocks noGrp="1"/>
          </p:cNvSpPr>
          <p:nvPr>
            <p:ph type="sldNum" sz="quarter" idx="12"/>
          </p:nvPr>
        </p:nvSpPr>
        <p:spPr>
          <a:xfrm>
            <a:off x="531812" y="3244139"/>
            <a:ext cx="779767" cy="365125"/>
          </a:xfrm>
        </p:spPr>
        <p:txBody>
          <a:bodyPr/>
          <a:lstStyle/>
          <a:p>
            <a:pPr rtl="0"/>
            <a:fld id="{73B850FF-6169-4056-8077-06FFA93A5366}" type="slidenum">
              <a:rPr lang="fr-FR" noProof="0" smtClean="0"/>
              <a:pPr/>
              <a:t>‹N°›</a:t>
            </a:fld>
            <a:endParaRPr lang="fr-FR" noProof="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14035449"/>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arte nom">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fr-FR"/>
              <a:t>Modifiez le style du titre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fr-FR"/>
              <a:t>Cliquez pour modifier les styles du texte du masque</a:t>
            </a:r>
          </a:p>
        </p:txBody>
      </p:sp>
      <p:sp>
        <p:nvSpPr>
          <p:cNvPr id="5" name="Date Placeholder 4"/>
          <p:cNvSpPr>
            <a:spLocks noGrp="1"/>
          </p:cNvSpPr>
          <p:nvPr>
            <p:ph type="dt" sz="half" idx="10"/>
          </p:nvPr>
        </p:nvSpPr>
        <p:spPr/>
        <p:txBody>
          <a:bodyPr/>
          <a:lstStyle/>
          <a:p>
            <a:pPr rtl="0"/>
            <a:r>
              <a:rPr lang="fr-FR" noProof="0"/>
              <a:t>20XX</a:t>
            </a:r>
          </a:p>
        </p:txBody>
      </p:sp>
      <p:sp>
        <p:nvSpPr>
          <p:cNvPr id="6" name="Footer Placeholder 5"/>
          <p:cNvSpPr>
            <a:spLocks noGrp="1"/>
          </p:cNvSpPr>
          <p:nvPr>
            <p:ph type="ftr" sz="quarter" idx="11"/>
          </p:nvPr>
        </p:nvSpPr>
        <p:spPr/>
        <p:txBody>
          <a:bodyPr/>
          <a:lstStyle/>
          <a:p>
            <a:pPr rtl="0"/>
            <a:r>
              <a:rPr lang="fr-FR" noProof="0">
                <a:solidFill>
                  <a:schemeClr val="tx1">
                    <a:alpha val="60000"/>
                  </a:schemeClr>
                </a:solidFill>
              </a:rPr>
              <a:t>Exemple de Texte de Pied de page</a:t>
            </a: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fr-CH"/>
          </a:p>
        </p:txBody>
      </p:sp>
      <p:sp>
        <p:nvSpPr>
          <p:cNvPr id="7" name="Slide Number Placeholder 6"/>
          <p:cNvSpPr>
            <a:spLocks noGrp="1"/>
          </p:cNvSpPr>
          <p:nvPr>
            <p:ph type="sldNum" sz="quarter" idx="12"/>
          </p:nvPr>
        </p:nvSpPr>
        <p:spPr>
          <a:xfrm>
            <a:off x="531812" y="4983087"/>
            <a:ext cx="779767" cy="365125"/>
          </a:xfrm>
        </p:spPr>
        <p:txBody>
          <a:bodyPr/>
          <a:lstStyle/>
          <a:p>
            <a:pPr rtl="0"/>
            <a:fld id="{73B850FF-6169-4056-8077-06FFA93A5366}" type="slidenum">
              <a:rPr lang="fr-FR" noProof="0" smtClean="0"/>
              <a:pPr/>
              <a:t>‹N°›</a:t>
            </a:fld>
            <a:endParaRPr lang="fr-FR" noProof="0"/>
          </a:p>
        </p:txBody>
      </p:sp>
    </p:spTree>
    <p:extLst>
      <p:ext uri="{BB962C8B-B14F-4D97-AF65-F5344CB8AC3E}">
        <p14:creationId xmlns:p14="http://schemas.microsoft.com/office/powerpoint/2010/main" val="2325360206"/>
      </p:ext>
    </p:extLst>
  </p:cSld>
  <p:clrMapOvr>
    <a:masterClrMapping/>
  </p:clrMapOvr>
  <p:hf hd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arte nom citation">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fr-FR"/>
              <a:t>Modifiez le style du titre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fr-FR"/>
              <a:t>Cliquez pour modifier les styles du texte du masque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fr-FR"/>
              <a:t>Cliquez pour modifier les styles du texte du masque</a:t>
            </a:r>
          </a:p>
        </p:txBody>
      </p:sp>
      <p:sp>
        <p:nvSpPr>
          <p:cNvPr id="5" name="Date Placeholder 4"/>
          <p:cNvSpPr>
            <a:spLocks noGrp="1"/>
          </p:cNvSpPr>
          <p:nvPr>
            <p:ph type="dt" sz="half" idx="10"/>
          </p:nvPr>
        </p:nvSpPr>
        <p:spPr/>
        <p:txBody>
          <a:bodyPr/>
          <a:lstStyle/>
          <a:p>
            <a:pPr rtl="0"/>
            <a:r>
              <a:rPr lang="fr-FR" noProof="0"/>
              <a:t>20XX</a:t>
            </a:r>
          </a:p>
        </p:txBody>
      </p:sp>
      <p:sp>
        <p:nvSpPr>
          <p:cNvPr id="6" name="Footer Placeholder 5"/>
          <p:cNvSpPr>
            <a:spLocks noGrp="1"/>
          </p:cNvSpPr>
          <p:nvPr>
            <p:ph type="ftr" sz="quarter" idx="11"/>
          </p:nvPr>
        </p:nvSpPr>
        <p:spPr/>
        <p:txBody>
          <a:bodyPr/>
          <a:lstStyle/>
          <a:p>
            <a:pPr rtl="0"/>
            <a:r>
              <a:rPr lang="fr-FR" noProof="0">
                <a:solidFill>
                  <a:schemeClr val="tx1">
                    <a:alpha val="60000"/>
                  </a:schemeClr>
                </a:solidFill>
              </a:rPr>
              <a:t>Exemple de Texte de Pied de page</a:t>
            </a: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fr-CH"/>
          </a:p>
        </p:txBody>
      </p:sp>
      <p:sp>
        <p:nvSpPr>
          <p:cNvPr id="7" name="Slide Number Placeholder 6"/>
          <p:cNvSpPr>
            <a:spLocks noGrp="1"/>
          </p:cNvSpPr>
          <p:nvPr>
            <p:ph type="sldNum" sz="quarter" idx="12"/>
          </p:nvPr>
        </p:nvSpPr>
        <p:spPr>
          <a:xfrm>
            <a:off x="531812" y="4983087"/>
            <a:ext cx="779767" cy="365125"/>
          </a:xfrm>
        </p:spPr>
        <p:txBody>
          <a:bodyPr/>
          <a:lstStyle/>
          <a:p>
            <a:pPr rtl="0"/>
            <a:fld id="{73B850FF-6169-4056-8077-06FFA93A5366}" type="slidenum">
              <a:rPr lang="fr-FR" noProof="0" smtClean="0"/>
              <a:pPr/>
              <a:t>‹N°›</a:t>
            </a:fld>
            <a:endParaRPr lang="fr-FR" noProof="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193447720"/>
      </p:ext>
    </p:extLst>
  </p:cSld>
  <p:clrMapOvr>
    <a:masterClrMapping/>
  </p:clrMapOvr>
  <p:hf hd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Vrai ou faux">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fr-FR"/>
              <a:t>Modifiez le style du titre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fr-FR"/>
              <a:t>Cliquez pour modifier les styles du texte du masque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fr-FR"/>
              <a:t>Cliquez pour modifier les styles du texte du masque</a:t>
            </a:r>
          </a:p>
        </p:txBody>
      </p:sp>
      <p:sp>
        <p:nvSpPr>
          <p:cNvPr id="5" name="Date Placeholder 4"/>
          <p:cNvSpPr>
            <a:spLocks noGrp="1"/>
          </p:cNvSpPr>
          <p:nvPr>
            <p:ph type="dt" sz="half" idx="10"/>
          </p:nvPr>
        </p:nvSpPr>
        <p:spPr/>
        <p:txBody>
          <a:bodyPr/>
          <a:lstStyle/>
          <a:p>
            <a:pPr rtl="0"/>
            <a:r>
              <a:rPr lang="fr-FR" noProof="0"/>
              <a:t>20XX</a:t>
            </a:r>
          </a:p>
        </p:txBody>
      </p:sp>
      <p:sp>
        <p:nvSpPr>
          <p:cNvPr id="6" name="Footer Placeholder 5"/>
          <p:cNvSpPr>
            <a:spLocks noGrp="1"/>
          </p:cNvSpPr>
          <p:nvPr>
            <p:ph type="ftr" sz="quarter" idx="11"/>
          </p:nvPr>
        </p:nvSpPr>
        <p:spPr/>
        <p:txBody>
          <a:bodyPr/>
          <a:lstStyle/>
          <a:p>
            <a:pPr rtl="0"/>
            <a:r>
              <a:rPr lang="fr-FR" noProof="0">
                <a:solidFill>
                  <a:schemeClr val="tx1">
                    <a:alpha val="60000"/>
                  </a:schemeClr>
                </a:solidFill>
              </a:rPr>
              <a:t>Exemple de Texte de Pied de page</a:t>
            </a: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fr-CH"/>
          </a:p>
        </p:txBody>
      </p:sp>
      <p:sp>
        <p:nvSpPr>
          <p:cNvPr id="7" name="Slide Number Placeholder 6"/>
          <p:cNvSpPr>
            <a:spLocks noGrp="1"/>
          </p:cNvSpPr>
          <p:nvPr>
            <p:ph type="sldNum" sz="quarter" idx="12"/>
          </p:nvPr>
        </p:nvSpPr>
        <p:spPr>
          <a:xfrm>
            <a:off x="531812" y="4983087"/>
            <a:ext cx="779767" cy="365125"/>
          </a:xfrm>
        </p:spPr>
        <p:txBody>
          <a:bodyPr/>
          <a:lstStyle/>
          <a:p>
            <a:pPr rtl="0"/>
            <a:fld id="{73B850FF-6169-4056-8077-06FFA93A5366}" type="slidenum">
              <a:rPr lang="fr-FR" noProof="0" smtClean="0"/>
              <a:pPr/>
              <a:t>‹N°›</a:t>
            </a:fld>
            <a:endParaRPr lang="fr-FR" noProof="0"/>
          </a:p>
        </p:txBody>
      </p:sp>
    </p:spTree>
    <p:extLst>
      <p:ext uri="{BB962C8B-B14F-4D97-AF65-F5344CB8AC3E}">
        <p14:creationId xmlns:p14="http://schemas.microsoft.com/office/powerpoint/2010/main" val="1592564594"/>
      </p:ext>
    </p:extLst>
  </p:cSld>
  <p:clrMapOvr>
    <a:masterClrMapping/>
  </p:clrMapOvr>
  <p:hf hdr="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Vertical Text Placeholder 2"/>
          <p:cNvSpPr>
            <a:spLocks noGrp="1"/>
          </p:cNvSpPr>
          <p:nvPr>
            <p:ph type="body" orient="vert" idx="1"/>
          </p:nvPr>
        </p:nvSpPr>
        <p:spPr/>
        <p:txBody>
          <a:bodyPr vert="eaVert" ancho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10"/>
          </p:nvPr>
        </p:nvSpPr>
        <p:spPr/>
        <p:txBody>
          <a:bodyPr/>
          <a:lstStyle/>
          <a:p>
            <a:pPr rtl="0"/>
            <a:r>
              <a:rPr lang="fr-FR" noProof="0"/>
              <a:t>20XX</a:t>
            </a:r>
          </a:p>
        </p:txBody>
      </p:sp>
      <p:sp>
        <p:nvSpPr>
          <p:cNvPr id="5" name="Footer Placeholder 4"/>
          <p:cNvSpPr>
            <a:spLocks noGrp="1"/>
          </p:cNvSpPr>
          <p:nvPr>
            <p:ph type="ftr" sz="quarter" idx="11"/>
          </p:nvPr>
        </p:nvSpPr>
        <p:spPr/>
        <p:txBody>
          <a:bodyPr/>
          <a:lstStyle/>
          <a:p>
            <a:pPr rtl="0"/>
            <a:r>
              <a:rPr lang="fr-FR" noProof="0">
                <a:solidFill>
                  <a:schemeClr val="tx1">
                    <a:alpha val="60000"/>
                  </a:schemeClr>
                </a:solidFill>
              </a:rPr>
              <a:t>Exemple de Texte de Pied de page</a:t>
            </a: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fr-CH"/>
          </a:p>
        </p:txBody>
      </p:sp>
      <p:sp>
        <p:nvSpPr>
          <p:cNvPr id="6" name="Slide Number Placeholder 5"/>
          <p:cNvSpPr>
            <a:spLocks noGrp="1"/>
          </p:cNvSpPr>
          <p:nvPr>
            <p:ph type="sldNum" sz="quarter" idx="12"/>
          </p:nvPr>
        </p:nvSpPr>
        <p:spPr/>
        <p:txBody>
          <a:bodyPr/>
          <a:lstStyle/>
          <a:p>
            <a:pPr rtl="0"/>
            <a:fld id="{73B850FF-6169-4056-8077-06FFA93A5366}" type="slidenum">
              <a:rPr lang="fr-FR" noProof="0" smtClean="0"/>
              <a:pPr/>
              <a:t>‹N°›</a:t>
            </a:fld>
            <a:endParaRPr lang="fr-FR" noProof="0"/>
          </a:p>
        </p:txBody>
      </p:sp>
    </p:spTree>
    <p:extLst>
      <p:ext uri="{BB962C8B-B14F-4D97-AF65-F5344CB8AC3E}">
        <p14:creationId xmlns:p14="http://schemas.microsoft.com/office/powerpoint/2010/main" val="4033352808"/>
      </p:ext>
    </p:extLst>
  </p:cSld>
  <p:clrMapOvr>
    <a:masterClrMapping/>
  </p:clrMapOvr>
  <p:hf hd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fr-FR"/>
              <a:t>Modifiez le style du titre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10"/>
          </p:nvPr>
        </p:nvSpPr>
        <p:spPr/>
        <p:txBody>
          <a:bodyPr/>
          <a:lstStyle/>
          <a:p>
            <a:pPr rtl="0"/>
            <a:r>
              <a:rPr lang="fr-FR" noProof="0"/>
              <a:t>20XX</a:t>
            </a:r>
          </a:p>
        </p:txBody>
      </p:sp>
      <p:sp>
        <p:nvSpPr>
          <p:cNvPr id="5" name="Footer Placeholder 4"/>
          <p:cNvSpPr>
            <a:spLocks noGrp="1"/>
          </p:cNvSpPr>
          <p:nvPr>
            <p:ph type="ftr" sz="quarter" idx="11"/>
          </p:nvPr>
        </p:nvSpPr>
        <p:spPr/>
        <p:txBody>
          <a:bodyPr/>
          <a:lstStyle/>
          <a:p>
            <a:pPr rtl="0"/>
            <a:r>
              <a:rPr lang="fr-FR" noProof="0">
                <a:solidFill>
                  <a:schemeClr val="tx1">
                    <a:alpha val="60000"/>
                  </a:schemeClr>
                </a:solidFill>
              </a:rPr>
              <a:t>Exemple de Texte de Pied de page</a:t>
            </a: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fr-CH"/>
          </a:p>
        </p:txBody>
      </p:sp>
      <p:sp>
        <p:nvSpPr>
          <p:cNvPr id="6" name="Slide Number Placeholder 5"/>
          <p:cNvSpPr>
            <a:spLocks noGrp="1"/>
          </p:cNvSpPr>
          <p:nvPr>
            <p:ph type="sldNum" sz="quarter" idx="12"/>
          </p:nvPr>
        </p:nvSpPr>
        <p:spPr/>
        <p:txBody>
          <a:bodyPr/>
          <a:lstStyle/>
          <a:p>
            <a:pPr rtl="0"/>
            <a:fld id="{73B850FF-6169-4056-8077-06FFA93A5366}" type="slidenum">
              <a:rPr lang="fr-FR" noProof="0" smtClean="0"/>
              <a:pPr/>
              <a:t>‹N°›</a:t>
            </a:fld>
            <a:endParaRPr lang="fr-FR" noProof="0"/>
          </a:p>
        </p:txBody>
      </p:sp>
    </p:spTree>
    <p:extLst>
      <p:ext uri="{BB962C8B-B14F-4D97-AF65-F5344CB8AC3E}">
        <p14:creationId xmlns:p14="http://schemas.microsoft.com/office/powerpoint/2010/main" val="3262732115"/>
      </p:ext>
    </p:extLst>
  </p:cSld>
  <p:clrMapOvr>
    <a:masterClrMapping/>
  </p:clrMapOvr>
  <p:hf hdr="0"/>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userDrawn="1">
  <p:cSld name="Titr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0CF70A2-C0AD-4D28-B3EB-C43D221AD38B}"/>
              </a:ext>
              <a:ext uri="{C183D7F6-B498-43B3-948B-1728B52AA6E4}">
                <adec:decorative xmlns:adec="http://schemas.microsoft.com/office/drawing/2017/decorative" val="1"/>
              </a:ext>
            </a:extLst>
          </p:cNvPr>
          <p:cNvSpPr/>
          <p:nvPr userDrawn="1"/>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fr-FR" noProof="0">
              <a:solidFill>
                <a:schemeClr val="tx1">
                  <a:lumMod val="65000"/>
                  <a:lumOff val="35000"/>
                </a:schemeClr>
              </a:solidFill>
              <a:latin typeface="AvenirNext LT Pro Medium" panose="020B0504020202020204" pitchFamily="34" charset="0"/>
            </a:endParaRPr>
          </a:p>
        </p:txBody>
      </p:sp>
      <p:grpSp>
        <p:nvGrpSpPr>
          <p:cNvPr id="7" name="Groupe 6">
            <a:extLst>
              <a:ext uri="{FF2B5EF4-FFF2-40B4-BE49-F238E27FC236}">
                <a16:creationId xmlns:a16="http://schemas.microsoft.com/office/drawing/2014/main" id="{F3EE984A-7865-4092-9DD1-FA065CFE1A91}"/>
              </a:ext>
              <a:ext uri="{C183D7F6-B498-43B3-948B-1728B52AA6E4}">
                <adec:decorative xmlns:adec="http://schemas.microsoft.com/office/drawing/2017/decorative" val="1"/>
              </a:ext>
            </a:extLst>
          </p:cNvPr>
          <p:cNvGrpSpPr/>
          <p:nvPr userDrawn="1"/>
        </p:nvGrpSpPr>
        <p:grpSpPr>
          <a:xfrm flipH="1">
            <a:off x="0" y="0"/>
            <a:ext cx="7724071" cy="6858000"/>
            <a:chOff x="4464881" y="0"/>
            <a:chExt cx="7724071" cy="6858000"/>
          </a:xfrm>
        </p:grpSpPr>
        <p:pic>
          <p:nvPicPr>
            <p:cNvPr id="8" name="Image 7" descr="Image contenant une holding&#10;&#10;Description générée automatiquement">
              <a:extLst>
                <a:ext uri="{FF2B5EF4-FFF2-40B4-BE49-F238E27FC236}">
                  <a16:creationId xmlns:a16="http://schemas.microsoft.com/office/drawing/2014/main" id="{3B8F172B-7E78-455D-98E3-82DF61843F08}"/>
                </a:ext>
              </a:extLst>
            </p:cNvPr>
            <p:cNvPicPr>
              <a:picLocks noChangeAspect="1"/>
            </p:cNvPicPr>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9" name="Image 8" descr="Image contenant une holding, fleur&#10;&#10;Description générée automatiquement">
              <a:extLst>
                <a:ext uri="{FF2B5EF4-FFF2-40B4-BE49-F238E27FC236}">
                  <a16:creationId xmlns:a16="http://schemas.microsoft.com/office/drawing/2014/main" id="{F50D9895-086D-4E52-B2BB-4B8D7993E503}"/>
                </a:ext>
              </a:extLst>
            </p:cNvPr>
            <p:cNvPicPr>
              <a:picLocks noChangeAspect="1"/>
            </p:cNvPicPr>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10" name="Rectangle 9">
            <a:extLst>
              <a:ext uri="{FF2B5EF4-FFF2-40B4-BE49-F238E27FC236}">
                <a16:creationId xmlns:a16="http://schemas.microsoft.com/office/drawing/2014/main" id="{E441336E-0F59-4E8E-A2B5-D62EDA71808F}"/>
              </a:ext>
              <a:ext uri="{C183D7F6-B498-43B3-948B-1728B52AA6E4}">
                <adec:decorative xmlns:adec="http://schemas.microsoft.com/office/drawing/2017/decorative" val="1"/>
              </a:ext>
            </a:extLst>
          </p:cNvPr>
          <p:cNvSpPr/>
          <p:nvPr userDrawn="1"/>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fr-FR" noProof="0">
              <a:solidFill>
                <a:schemeClr val="tx1">
                  <a:lumMod val="65000"/>
                  <a:lumOff val="35000"/>
                </a:schemeClr>
              </a:solidFill>
              <a:latin typeface="AvenirNext LT Pro Medium" panose="020B0504020202020204" pitchFamily="34" charset="0"/>
            </a:endParaRPr>
          </a:p>
        </p:txBody>
      </p:sp>
      <p:sp>
        <p:nvSpPr>
          <p:cNvPr id="11" name="Titre 1">
            <a:extLst>
              <a:ext uri="{FF2B5EF4-FFF2-40B4-BE49-F238E27FC236}">
                <a16:creationId xmlns:a16="http://schemas.microsoft.com/office/drawing/2014/main" id="{27B873BD-A26D-4CB5-BED3-D95C908B8B24}"/>
              </a:ext>
            </a:extLst>
          </p:cNvPr>
          <p:cNvSpPr>
            <a:spLocks noGrp="1"/>
          </p:cNvSpPr>
          <p:nvPr>
            <p:ph type="ctrTitle"/>
          </p:nvPr>
        </p:nvSpPr>
        <p:spPr>
          <a:xfrm>
            <a:off x="5943600" y="1066800"/>
            <a:ext cx="5257800" cy="2833528"/>
          </a:xfrm>
        </p:spPr>
        <p:txBody>
          <a:bodyPr rtlCol="0" anchor="b">
            <a:normAutofit/>
          </a:bodyPr>
          <a:lstStyle/>
          <a:p>
            <a:pPr algn="l" rtl="0">
              <a:lnSpc>
                <a:spcPct val="100000"/>
              </a:lnSpc>
            </a:pPr>
            <a:r>
              <a:rPr lang="fr-FR" sz="4400" spc="120" noProof="0">
                <a:cs typeface="Posterama" panose="020B0504020200020000" pitchFamily="34" charset="0"/>
              </a:rPr>
              <a:t>Modifiez le style du titre</a:t>
            </a:r>
          </a:p>
        </p:txBody>
      </p:sp>
      <p:sp>
        <p:nvSpPr>
          <p:cNvPr id="12" name="Sous-titre 2">
            <a:extLst>
              <a:ext uri="{FF2B5EF4-FFF2-40B4-BE49-F238E27FC236}">
                <a16:creationId xmlns:a16="http://schemas.microsoft.com/office/drawing/2014/main" id="{EF5E2EC6-688E-4202-BA23-F29BE1145659}"/>
              </a:ext>
            </a:extLst>
          </p:cNvPr>
          <p:cNvSpPr>
            <a:spLocks noGrp="1"/>
          </p:cNvSpPr>
          <p:nvPr>
            <p:ph type="subTitle" idx="1"/>
          </p:nvPr>
        </p:nvSpPr>
        <p:spPr>
          <a:xfrm>
            <a:off x="5943599" y="4074784"/>
            <a:ext cx="5257799" cy="1640216"/>
          </a:xfrm>
        </p:spPr>
        <p:txBody>
          <a:bodyPr rtlCol="0" anchor="t"/>
          <a:lstStyle>
            <a:lvl1pPr marL="0" indent="0">
              <a:buNone/>
              <a:defRPr/>
            </a:lvl1pPr>
          </a:lstStyle>
          <a:p>
            <a:pPr algn="l" rtl="0">
              <a:lnSpc>
                <a:spcPct val="110000"/>
              </a:lnSpc>
            </a:pPr>
            <a:r>
              <a:rPr lang="fr-FR" sz="2200" noProof="0">
                <a:cs typeface="Segoe UI Semilight" panose="020B0402040204020203" pitchFamily="34" charset="0"/>
              </a:rPr>
              <a:t>Modifiez le style des sous-titres du masque</a:t>
            </a:r>
          </a:p>
        </p:txBody>
      </p:sp>
      <p:sp>
        <p:nvSpPr>
          <p:cNvPr id="15" name="Espace réservé d’image 14">
            <a:extLst>
              <a:ext uri="{FF2B5EF4-FFF2-40B4-BE49-F238E27FC236}">
                <a16:creationId xmlns:a16="http://schemas.microsoft.com/office/drawing/2014/main" id="{D8709CFE-7328-4CEC-A7C8-D6C8B18D6CD9}"/>
              </a:ext>
            </a:extLst>
          </p:cNvPr>
          <p:cNvSpPr>
            <a:spLocks noGrp="1"/>
          </p:cNvSpPr>
          <p:nvPr>
            <p:ph type="pic" sz="quarter" idx="13"/>
          </p:nvPr>
        </p:nvSpPr>
        <p:spPr>
          <a:xfrm>
            <a:off x="713232" y="740664"/>
            <a:ext cx="4745736" cy="5394960"/>
          </a:xfrm>
          <a:solidFill>
            <a:schemeClr val="accent6"/>
          </a:solidFill>
        </p:spPr>
        <p:txBody>
          <a:bodyPr rtlCol="0"/>
          <a:lstStyle/>
          <a:p>
            <a:pPr rtl="0"/>
            <a:r>
              <a:rPr lang="fr-FR" noProof="0"/>
              <a:t>Cliquez sur l'icône pour ajouter une image</a:t>
            </a:r>
          </a:p>
        </p:txBody>
      </p:sp>
    </p:spTree>
    <p:extLst>
      <p:ext uri="{BB962C8B-B14F-4D97-AF65-F5344CB8AC3E}">
        <p14:creationId xmlns:p14="http://schemas.microsoft.com/office/powerpoint/2010/main" val="31090220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Introduction">
    <p:spTree>
      <p:nvGrpSpPr>
        <p:cNvPr id="1" name=""/>
        <p:cNvGrpSpPr/>
        <p:nvPr/>
      </p:nvGrpSpPr>
      <p:grpSpPr>
        <a:xfrm>
          <a:off x="0" y="0"/>
          <a:ext cx="0" cy="0"/>
          <a:chOff x="0" y="0"/>
          <a:chExt cx="0" cy="0"/>
        </a:xfrm>
      </p:grpSpPr>
      <p:grpSp>
        <p:nvGrpSpPr>
          <p:cNvPr id="6" name="Groupe 5">
            <a:extLst>
              <a:ext uri="{FF2B5EF4-FFF2-40B4-BE49-F238E27FC236}">
                <a16:creationId xmlns:a16="http://schemas.microsoft.com/office/drawing/2014/main" id="{2253A4E8-5A11-4C9C-8FC8-9D78AB5D392A}"/>
              </a:ext>
              <a:ext uri="{C183D7F6-B498-43B3-948B-1728B52AA6E4}">
                <adec:decorative xmlns:adec="http://schemas.microsoft.com/office/drawing/2017/decorative" val="1"/>
              </a:ext>
            </a:extLst>
          </p:cNvPr>
          <p:cNvGrpSpPr/>
          <p:nvPr userDrawn="1"/>
        </p:nvGrpSpPr>
        <p:grpSpPr>
          <a:xfrm>
            <a:off x="4464881" y="0"/>
            <a:ext cx="7724071" cy="6858000"/>
            <a:chOff x="4464881" y="0"/>
            <a:chExt cx="7724071" cy="6858000"/>
          </a:xfrm>
        </p:grpSpPr>
        <p:pic>
          <p:nvPicPr>
            <p:cNvPr id="7" name="Image 6" descr="Image contenant une holding&#10;&#10;Description générée automatiquement">
              <a:extLst>
                <a:ext uri="{FF2B5EF4-FFF2-40B4-BE49-F238E27FC236}">
                  <a16:creationId xmlns:a16="http://schemas.microsoft.com/office/drawing/2014/main" id="{77D633C1-4A46-44EA-B1E7-96EA9C44CB40}"/>
                </a:ext>
              </a:extLst>
            </p:cNvPr>
            <p:cNvPicPr>
              <a:picLocks noChangeAspect="1"/>
            </p:cNvPicPr>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8" name="Image 7" descr="Image contenant une holding, fleur&#10;&#10;Description générée automatiquement">
              <a:extLst>
                <a:ext uri="{FF2B5EF4-FFF2-40B4-BE49-F238E27FC236}">
                  <a16:creationId xmlns:a16="http://schemas.microsoft.com/office/drawing/2014/main" id="{89667DF8-B73B-497B-95A4-5212EE667059}"/>
                </a:ext>
              </a:extLst>
            </p:cNvPr>
            <p:cNvPicPr>
              <a:picLocks noChangeAspect="1"/>
            </p:cNvPicPr>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9" name="Titre 1">
            <a:extLst>
              <a:ext uri="{FF2B5EF4-FFF2-40B4-BE49-F238E27FC236}">
                <a16:creationId xmlns:a16="http://schemas.microsoft.com/office/drawing/2014/main" id="{3EA3C8E6-EF45-4F18-A0CB-F0527540DAD7}"/>
              </a:ext>
            </a:extLst>
          </p:cNvPr>
          <p:cNvSpPr>
            <a:spLocks noGrp="1"/>
          </p:cNvSpPr>
          <p:nvPr>
            <p:ph type="title"/>
          </p:nvPr>
        </p:nvSpPr>
        <p:spPr>
          <a:xfrm>
            <a:off x="838200" y="393192"/>
            <a:ext cx="4953000" cy="2130552"/>
          </a:xfrm>
        </p:spPr>
        <p:txBody>
          <a:bodyPr rtlCol="0">
            <a:noAutofit/>
          </a:bodyPr>
          <a:lstStyle/>
          <a:p>
            <a:pPr rtl="0">
              <a:lnSpc>
                <a:spcPct val="100000"/>
              </a:lnSpc>
            </a:pPr>
            <a:r>
              <a:rPr lang="fr-FR" spc="120" noProof="0">
                <a:cs typeface="Posterama" panose="020B0504020200020000" pitchFamily="34" charset="0"/>
              </a:rPr>
              <a:t>Modifiez le style du titre</a:t>
            </a:r>
          </a:p>
        </p:txBody>
      </p:sp>
      <p:sp>
        <p:nvSpPr>
          <p:cNvPr id="10" name="Espace réservé du contenu 2">
            <a:extLst>
              <a:ext uri="{FF2B5EF4-FFF2-40B4-BE49-F238E27FC236}">
                <a16:creationId xmlns:a16="http://schemas.microsoft.com/office/drawing/2014/main" id="{50CA1F7B-7E1E-4745-8E06-38C79906EE1E}"/>
              </a:ext>
            </a:extLst>
          </p:cNvPr>
          <p:cNvSpPr>
            <a:spLocks noGrp="1"/>
          </p:cNvSpPr>
          <p:nvPr>
            <p:ph idx="1"/>
          </p:nvPr>
        </p:nvSpPr>
        <p:spPr>
          <a:xfrm>
            <a:off x="838200" y="2724912"/>
            <a:ext cx="4952681" cy="3410712"/>
          </a:xfrm>
        </p:spPr>
        <p:txBody>
          <a:bodyPr rtlCol="0" anchor="t" anchorCtr="0">
            <a:normAutofit/>
          </a:bodyPr>
          <a:lstStyle>
            <a:lvl1pPr marL="0" indent="0">
              <a:buNone/>
              <a:defRPr/>
            </a:lvl1pPr>
          </a:lstStyle>
          <a:p>
            <a:pPr lvl="0" rtl="0">
              <a:lnSpc>
                <a:spcPct val="110000"/>
              </a:lnSpc>
            </a:pPr>
            <a:r>
              <a:rPr lang="fr-FR" sz="1800" noProof="0"/>
              <a:t>Cliquez pour modifier les styles du texte du masque</a:t>
            </a:r>
          </a:p>
        </p:txBody>
      </p:sp>
      <p:sp>
        <p:nvSpPr>
          <p:cNvPr id="13" name="Espace réservé d’image 12">
            <a:extLst>
              <a:ext uri="{FF2B5EF4-FFF2-40B4-BE49-F238E27FC236}">
                <a16:creationId xmlns:a16="http://schemas.microsoft.com/office/drawing/2014/main" id="{C027CA11-7EE7-4C3B-AF4D-F50756E4EF64}"/>
              </a:ext>
            </a:extLst>
          </p:cNvPr>
          <p:cNvSpPr>
            <a:spLocks noGrp="1"/>
          </p:cNvSpPr>
          <p:nvPr>
            <p:ph type="pic" sz="quarter" idx="13"/>
          </p:nvPr>
        </p:nvSpPr>
        <p:spPr>
          <a:xfrm>
            <a:off x="7086600" y="568324"/>
            <a:ext cx="4727448" cy="5715000"/>
          </a:xfrm>
          <a:solidFill>
            <a:schemeClr val="accent6"/>
          </a:solidFill>
        </p:spPr>
        <p:txBody>
          <a:bodyPr rtlCol="0"/>
          <a:lstStyle/>
          <a:p>
            <a:pPr rtl="0"/>
            <a:r>
              <a:rPr lang="fr-FR" noProof="0"/>
              <a:t>Cliquez sur l'icône pour ajouter une image</a:t>
            </a:r>
          </a:p>
        </p:txBody>
      </p:sp>
      <p:sp>
        <p:nvSpPr>
          <p:cNvPr id="2" name="Espace réservé de la date 1">
            <a:extLst>
              <a:ext uri="{FF2B5EF4-FFF2-40B4-BE49-F238E27FC236}">
                <a16:creationId xmlns:a16="http://schemas.microsoft.com/office/drawing/2014/main" id="{72933BE2-665A-42DA-A3B7-835F81A3F46B}"/>
              </a:ext>
            </a:extLst>
          </p:cNvPr>
          <p:cNvSpPr>
            <a:spLocks noGrp="1"/>
          </p:cNvSpPr>
          <p:nvPr>
            <p:ph type="dt" sz="half" idx="10"/>
          </p:nvPr>
        </p:nvSpPr>
        <p:spPr/>
        <p:txBody>
          <a:bodyPr rtlCol="0"/>
          <a:lstStyle/>
          <a:p>
            <a:pPr rtl="0"/>
            <a:r>
              <a:rPr lang="fr-FR" noProof="0"/>
              <a:t>20XX</a:t>
            </a:r>
          </a:p>
        </p:txBody>
      </p:sp>
      <p:sp>
        <p:nvSpPr>
          <p:cNvPr id="3" name="Espace réservé du pied de page 2">
            <a:extLst>
              <a:ext uri="{FF2B5EF4-FFF2-40B4-BE49-F238E27FC236}">
                <a16:creationId xmlns:a16="http://schemas.microsoft.com/office/drawing/2014/main" id="{634DBCBD-AD42-432D-ABA9-20D616AF3ED7}"/>
              </a:ext>
            </a:extLst>
          </p:cNvPr>
          <p:cNvSpPr>
            <a:spLocks noGrp="1"/>
          </p:cNvSpPr>
          <p:nvPr>
            <p:ph type="ftr" sz="quarter" idx="11"/>
          </p:nvPr>
        </p:nvSpPr>
        <p:spPr/>
        <p:txBody>
          <a:bodyPr rtlCol="0"/>
          <a:lstStyle/>
          <a:p>
            <a:pPr rtl="0"/>
            <a:r>
              <a:rPr lang="fr-FR" noProof="0"/>
              <a:t>Exemple de Texte de Pied de page</a:t>
            </a:r>
          </a:p>
        </p:txBody>
      </p:sp>
      <p:sp>
        <p:nvSpPr>
          <p:cNvPr id="4" name="Espace réservé du numéro de diapositive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rtlCol="0"/>
          <a:lstStyle/>
          <a:p>
            <a:pPr rtl="0"/>
            <a:fld id="{73B850FF-6169-4056-8077-06FFA93A5366}" type="slidenum">
              <a:rPr lang="fr-FR" noProof="0" smtClean="0"/>
              <a:t>‹N°›</a:t>
            </a:fld>
            <a:endParaRPr lang="fr-FR" noProof="0"/>
          </a:p>
        </p:txBody>
      </p:sp>
    </p:spTree>
    <p:extLst>
      <p:ext uri="{BB962C8B-B14F-4D97-AF65-F5344CB8AC3E}">
        <p14:creationId xmlns:p14="http://schemas.microsoft.com/office/powerpoint/2010/main" val="209517728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Trois contenus">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rtlCol="0"/>
          <a:lstStyle/>
          <a:p>
            <a:pPr rtl="0"/>
            <a:r>
              <a:rPr lang="fr-FR" noProof="0"/>
              <a:t>Modifiez le style du titre</a:t>
            </a:r>
          </a:p>
        </p:txBody>
      </p:sp>
      <p:sp>
        <p:nvSpPr>
          <p:cNvPr id="3" name="Espace réservé du texte 2">
            <a:extLst>
              <a:ext uri="{FF2B5EF4-FFF2-40B4-BE49-F238E27FC236}">
                <a16:creationId xmlns:a16="http://schemas.microsoft.com/office/drawing/2014/main" id="{CB53FE72-9D42-45F5-A37F-B12130388AD5}"/>
              </a:ext>
            </a:extLst>
          </p:cNvPr>
          <p:cNvSpPr>
            <a:spLocks noGrp="1"/>
          </p:cNvSpPr>
          <p:nvPr>
            <p:ph type="body" idx="1" hasCustomPrompt="1"/>
          </p:nvPr>
        </p:nvSpPr>
        <p:spPr>
          <a:xfrm>
            <a:off x="465256" y="1752600"/>
            <a:ext cx="3291840" cy="823912"/>
          </a:xfrm>
        </p:spPr>
        <p:txBody>
          <a:bodyPr rtlCol="0"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fr-FR" noProof="0"/>
              <a:t>Modifiez les styles du texte</a:t>
            </a:r>
          </a:p>
        </p:txBody>
      </p:sp>
      <p:sp>
        <p:nvSpPr>
          <p:cNvPr id="4" name="Espace réservé du contenu 3">
            <a:extLst>
              <a:ext uri="{FF2B5EF4-FFF2-40B4-BE49-F238E27FC236}">
                <a16:creationId xmlns:a16="http://schemas.microsoft.com/office/drawing/2014/main" id="{5EE3A31D-9B5F-4DE3-B18D-F7F77782EB46}"/>
              </a:ext>
            </a:extLst>
          </p:cNvPr>
          <p:cNvSpPr>
            <a:spLocks noGrp="1"/>
          </p:cNvSpPr>
          <p:nvPr>
            <p:ph sz="half" idx="2" hasCustomPrompt="1"/>
          </p:nvPr>
        </p:nvSpPr>
        <p:spPr>
          <a:xfrm>
            <a:off x="465256" y="2666999"/>
            <a:ext cx="3291840" cy="3522663"/>
          </a:xfrm>
        </p:spPr>
        <p:txBody>
          <a:bodyPr rtlCol="0">
            <a:normAutofit/>
          </a:bodyPr>
          <a:lstStyle>
            <a:lvl1pPr>
              <a:defRPr sz="2000"/>
            </a:lvl1pPr>
            <a:lvl2pPr>
              <a:defRPr sz="1800"/>
            </a:lvl2pPr>
            <a:lvl3pPr>
              <a:defRPr sz="1600"/>
            </a:lvl3pPr>
            <a:lvl4pPr>
              <a:defRPr sz="1400"/>
            </a:lvl4pPr>
            <a:lvl5pPr>
              <a:defRPr sz="1400"/>
            </a:lvl5pPr>
          </a:lstStyle>
          <a:p>
            <a:pPr lvl="0" rtl="0"/>
            <a:r>
              <a:rPr lang="fr-FR" noProof="0"/>
              <a:t>Modifiez les styles du texte</a:t>
            </a:r>
          </a:p>
          <a:p>
            <a:pPr lvl="1" rtl="0"/>
            <a:r>
              <a:rPr lang="fr-FR" noProof="0"/>
              <a:t>Deuxième niveau</a:t>
            </a:r>
          </a:p>
          <a:p>
            <a:pPr lvl="2" rtl="0"/>
            <a:r>
              <a:rPr lang="fr-FR" noProof="0"/>
              <a:t>Troisième niveau</a:t>
            </a:r>
          </a:p>
          <a:p>
            <a:pPr lvl="3" rtl="0"/>
            <a:r>
              <a:rPr lang="fr-FR" noProof="0"/>
              <a:t>Quatrième niveau</a:t>
            </a:r>
          </a:p>
          <a:p>
            <a:pPr lvl="4" rtl="0"/>
            <a:r>
              <a:rPr lang="fr-FR" noProof="0"/>
              <a:t>Cinquième niveau</a:t>
            </a:r>
          </a:p>
        </p:txBody>
      </p:sp>
      <p:sp>
        <p:nvSpPr>
          <p:cNvPr id="5" name="Espace réservé du texte 4">
            <a:extLst>
              <a:ext uri="{FF2B5EF4-FFF2-40B4-BE49-F238E27FC236}">
                <a16:creationId xmlns:a16="http://schemas.microsoft.com/office/drawing/2014/main" id="{F0BE1D2D-822C-466C-A7B9-1A2D97366A41}"/>
              </a:ext>
            </a:extLst>
          </p:cNvPr>
          <p:cNvSpPr>
            <a:spLocks noGrp="1"/>
          </p:cNvSpPr>
          <p:nvPr>
            <p:ph type="body" sz="quarter" idx="3" hasCustomPrompt="1"/>
          </p:nvPr>
        </p:nvSpPr>
        <p:spPr>
          <a:xfrm>
            <a:off x="4453361" y="1752600"/>
            <a:ext cx="3291840" cy="823912"/>
          </a:xfrm>
        </p:spPr>
        <p:txBody>
          <a:bodyPr rtlCol="0"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fr-FR" noProof="0"/>
              <a:t>Modifiez les styles du texte</a:t>
            </a:r>
          </a:p>
        </p:txBody>
      </p:sp>
      <p:sp>
        <p:nvSpPr>
          <p:cNvPr id="6" name="Espace réservé du contenu 5">
            <a:extLst>
              <a:ext uri="{FF2B5EF4-FFF2-40B4-BE49-F238E27FC236}">
                <a16:creationId xmlns:a16="http://schemas.microsoft.com/office/drawing/2014/main" id="{F6F13B2C-44CA-49C4-BC84-02AF1638F381}"/>
              </a:ext>
            </a:extLst>
          </p:cNvPr>
          <p:cNvSpPr>
            <a:spLocks noGrp="1"/>
          </p:cNvSpPr>
          <p:nvPr>
            <p:ph sz="quarter" idx="4" hasCustomPrompt="1"/>
          </p:nvPr>
        </p:nvSpPr>
        <p:spPr>
          <a:xfrm>
            <a:off x="4453361" y="2666999"/>
            <a:ext cx="3291840" cy="3522663"/>
          </a:xfrm>
        </p:spPr>
        <p:txBody>
          <a:bodyPr rtlCol="0">
            <a:normAutofit/>
          </a:bodyPr>
          <a:lstStyle>
            <a:lvl1pPr>
              <a:defRPr sz="2000"/>
            </a:lvl1pPr>
            <a:lvl2pPr>
              <a:defRPr sz="1800"/>
            </a:lvl2pPr>
            <a:lvl3pPr>
              <a:defRPr sz="1600"/>
            </a:lvl3pPr>
            <a:lvl4pPr>
              <a:defRPr sz="1400"/>
            </a:lvl4pPr>
            <a:lvl5pPr>
              <a:defRPr sz="1400"/>
            </a:lvl5pPr>
          </a:lstStyle>
          <a:p>
            <a:pPr lvl="0" rtl="0"/>
            <a:r>
              <a:rPr lang="fr-FR" noProof="0"/>
              <a:t>Modifiez les styles du texte</a:t>
            </a:r>
          </a:p>
          <a:p>
            <a:pPr lvl="1" rtl="0"/>
            <a:r>
              <a:rPr lang="fr-FR" noProof="0"/>
              <a:t>Deuxième niveau</a:t>
            </a:r>
          </a:p>
          <a:p>
            <a:pPr lvl="2" rtl="0"/>
            <a:r>
              <a:rPr lang="fr-FR" noProof="0"/>
              <a:t>Troisième niveau</a:t>
            </a:r>
          </a:p>
          <a:p>
            <a:pPr lvl="3" rtl="0"/>
            <a:r>
              <a:rPr lang="fr-FR" noProof="0"/>
              <a:t>Quatrième niveau</a:t>
            </a:r>
          </a:p>
          <a:p>
            <a:pPr lvl="4" rtl="0"/>
            <a:r>
              <a:rPr lang="fr-FR" noProof="0"/>
              <a:t>Cinquième niveau</a:t>
            </a:r>
          </a:p>
        </p:txBody>
      </p:sp>
      <p:sp>
        <p:nvSpPr>
          <p:cNvPr id="10" name="Espace réservé du texte 4">
            <a:extLst>
              <a:ext uri="{FF2B5EF4-FFF2-40B4-BE49-F238E27FC236}">
                <a16:creationId xmlns:a16="http://schemas.microsoft.com/office/drawing/2014/main" id="{17999667-FDE9-4EC7-9EF8-E64C5DA4B13D}"/>
              </a:ext>
            </a:extLst>
          </p:cNvPr>
          <p:cNvSpPr>
            <a:spLocks noGrp="1"/>
          </p:cNvSpPr>
          <p:nvPr>
            <p:ph type="body" sz="quarter" idx="13" hasCustomPrompt="1"/>
          </p:nvPr>
        </p:nvSpPr>
        <p:spPr>
          <a:xfrm>
            <a:off x="8441466" y="1757319"/>
            <a:ext cx="3291840" cy="823912"/>
          </a:xfrm>
        </p:spPr>
        <p:txBody>
          <a:bodyPr rtlCol="0"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fr-FR" noProof="0"/>
              <a:t>Modifiez les styles du texte</a:t>
            </a:r>
          </a:p>
        </p:txBody>
      </p:sp>
      <p:sp>
        <p:nvSpPr>
          <p:cNvPr id="11" name="Espace réservé du contenu 5">
            <a:extLst>
              <a:ext uri="{FF2B5EF4-FFF2-40B4-BE49-F238E27FC236}">
                <a16:creationId xmlns:a16="http://schemas.microsoft.com/office/drawing/2014/main" id="{54466FB3-35A6-4045-8C46-5F6399D7B4C2}"/>
              </a:ext>
            </a:extLst>
          </p:cNvPr>
          <p:cNvSpPr>
            <a:spLocks noGrp="1"/>
          </p:cNvSpPr>
          <p:nvPr>
            <p:ph sz="quarter" idx="14" hasCustomPrompt="1"/>
          </p:nvPr>
        </p:nvSpPr>
        <p:spPr>
          <a:xfrm>
            <a:off x="8441466" y="2671718"/>
            <a:ext cx="3291840" cy="3522663"/>
          </a:xfrm>
        </p:spPr>
        <p:txBody>
          <a:bodyPr rtlCol="0">
            <a:normAutofit/>
          </a:bodyPr>
          <a:lstStyle>
            <a:lvl1pPr>
              <a:defRPr sz="2000"/>
            </a:lvl1pPr>
            <a:lvl2pPr>
              <a:defRPr sz="1800"/>
            </a:lvl2pPr>
            <a:lvl3pPr>
              <a:defRPr sz="1600"/>
            </a:lvl3pPr>
            <a:lvl4pPr>
              <a:defRPr sz="1400"/>
            </a:lvl4pPr>
            <a:lvl5pPr>
              <a:defRPr sz="1400"/>
            </a:lvl5pPr>
          </a:lstStyle>
          <a:p>
            <a:pPr lvl="0" rtl="0"/>
            <a:r>
              <a:rPr lang="fr-FR" noProof="0"/>
              <a:t>Modifiez les styles du texte</a:t>
            </a:r>
          </a:p>
          <a:p>
            <a:pPr lvl="1" rtl="0"/>
            <a:r>
              <a:rPr lang="fr-FR" noProof="0"/>
              <a:t>Deuxième niveau</a:t>
            </a:r>
          </a:p>
          <a:p>
            <a:pPr lvl="2" rtl="0"/>
            <a:r>
              <a:rPr lang="fr-FR" noProof="0"/>
              <a:t>Troisième niveau</a:t>
            </a:r>
          </a:p>
          <a:p>
            <a:pPr lvl="3" rtl="0"/>
            <a:r>
              <a:rPr lang="fr-FR" noProof="0"/>
              <a:t>Quatrième niveau</a:t>
            </a:r>
          </a:p>
          <a:p>
            <a:pPr lvl="4" rtl="0"/>
            <a:r>
              <a:rPr lang="fr-FR" noProof="0"/>
              <a:t>Cinquième niveau</a:t>
            </a:r>
          </a:p>
        </p:txBody>
      </p:sp>
      <p:sp>
        <p:nvSpPr>
          <p:cNvPr id="7" name="Espace réservé de la date 6">
            <a:extLst>
              <a:ext uri="{FF2B5EF4-FFF2-40B4-BE49-F238E27FC236}">
                <a16:creationId xmlns:a16="http://schemas.microsoft.com/office/drawing/2014/main" id="{3793CB55-E9C1-4CE6-9B61-81B71475B960}"/>
              </a:ext>
            </a:extLst>
          </p:cNvPr>
          <p:cNvSpPr>
            <a:spLocks noGrp="1"/>
          </p:cNvSpPr>
          <p:nvPr>
            <p:ph type="dt" sz="half" idx="10"/>
          </p:nvPr>
        </p:nvSpPr>
        <p:spPr/>
        <p:txBody>
          <a:bodyPr rtlCol="0"/>
          <a:lstStyle/>
          <a:p>
            <a:pPr rtl="0"/>
            <a:r>
              <a:rPr lang="fr-FR" noProof="0"/>
              <a:t>20XX</a:t>
            </a:r>
          </a:p>
        </p:txBody>
      </p:sp>
      <p:sp>
        <p:nvSpPr>
          <p:cNvPr id="8" name="Espace réservé du pied de page 7">
            <a:extLst>
              <a:ext uri="{FF2B5EF4-FFF2-40B4-BE49-F238E27FC236}">
                <a16:creationId xmlns:a16="http://schemas.microsoft.com/office/drawing/2014/main" id="{0DF22318-747B-4EC9-862C-D9FD488CCCE9}"/>
              </a:ext>
            </a:extLst>
          </p:cNvPr>
          <p:cNvSpPr>
            <a:spLocks noGrp="1"/>
          </p:cNvSpPr>
          <p:nvPr>
            <p:ph type="ftr" sz="quarter" idx="11"/>
          </p:nvPr>
        </p:nvSpPr>
        <p:spPr/>
        <p:txBody>
          <a:bodyPr rtlCol="0"/>
          <a:lstStyle/>
          <a:p>
            <a:pPr rtl="0"/>
            <a:r>
              <a:rPr lang="fr-FR" noProof="0"/>
              <a:t>Exemple de Texte de Pied de page</a:t>
            </a:r>
          </a:p>
        </p:txBody>
      </p:sp>
      <p:sp>
        <p:nvSpPr>
          <p:cNvPr id="9" name="Espace réservé du numéro de diapositive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rtlCol="0"/>
          <a:lstStyle/>
          <a:p>
            <a:pPr rtl="0"/>
            <a:fld id="{73B850FF-6169-4056-8077-06FFA93A5366}" type="slidenum">
              <a:rPr lang="fr-FR" noProof="0" smtClean="0"/>
              <a:t>‹N°›</a:t>
            </a:fld>
            <a:endParaRPr lang="fr-FR" noProof="0"/>
          </a:p>
        </p:txBody>
      </p:sp>
    </p:spTree>
    <p:extLst>
      <p:ext uri="{BB962C8B-B14F-4D97-AF65-F5344CB8AC3E}">
        <p14:creationId xmlns:p14="http://schemas.microsoft.com/office/powerpoint/2010/main" val="40528033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cSld name="1_Contenu avec légende">
    <p:spTree>
      <p:nvGrpSpPr>
        <p:cNvPr id="1" name=""/>
        <p:cNvGrpSpPr/>
        <p:nvPr/>
      </p:nvGrpSpPr>
      <p:grpSpPr>
        <a:xfrm>
          <a:off x="0" y="0"/>
          <a:ext cx="0" cy="0"/>
          <a:chOff x="0" y="0"/>
          <a:chExt cx="0" cy="0"/>
        </a:xfrm>
      </p:grpSpPr>
      <p:sp>
        <p:nvSpPr>
          <p:cNvPr id="2" name="Title 1"/>
          <p:cNvSpPr>
            <a:spLocks noGrp="1"/>
          </p:cNvSpPr>
          <p:nvPr>
            <p:ph type="title"/>
          </p:nvPr>
        </p:nvSpPr>
        <p:spPr>
          <a:xfrm>
            <a:off x="913775" y="609600"/>
            <a:ext cx="3935688" cy="2023252"/>
          </a:xfrm>
        </p:spPr>
        <p:txBody>
          <a:bodyPr anchor="b"/>
          <a:lstStyle>
            <a:lvl1pPr algn="ctr">
              <a:defRPr sz="3200"/>
            </a:lvl1pPr>
          </a:lstStyle>
          <a:p>
            <a:r>
              <a:rPr lang="fr-FR"/>
              <a:t>Modifiez le style du titre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Date Placeholder 4"/>
          <p:cNvSpPr>
            <a:spLocks noGrp="1"/>
          </p:cNvSpPr>
          <p:nvPr>
            <p:ph type="dt" sz="half" idx="10"/>
          </p:nvPr>
        </p:nvSpPr>
        <p:spPr/>
        <p:txBody>
          <a:bodyPr/>
          <a:lstStyle/>
          <a:p>
            <a:pPr rtl="0"/>
            <a:r>
              <a:rPr lang="fr-FR" noProof="0"/>
              <a:t>20XX</a:t>
            </a:r>
          </a:p>
        </p:txBody>
      </p:sp>
      <p:sp>
        <p:nvSpPr>
          <p:cNvPr id="6" name="Footer Placeholder 5"/>
          <p:cNvSpPr>
            <a:spLocks noGrp="1"/>
          </p:cNvSpPr>
          <p:nvPr>
            <p:ph type="ftr" sz="quarter" idx="11"/>
          </p:nvPr>
        </p:nvSpPr>
        <p:spPr/>
        <p:txBody>
          <a:bodyPr/>
          <a:lstStyle/>
          <a:p>
            <a:pPr rtl="0"/>
            <a:r>
              <a:rPr lang="fr-FR" noProof="0">
                <a:solidFill>
                  <a:schemeClr val="tx1">
                    <a:alpha val="60000"/>
                  </a:schemeClr>
                </a:solidFill>
              </a:rPr>
              <a:t>Exemple de Texte de Pied de page</a:t>
            </a:r>
          </a:p>
        </p:txBody>
      </p:sp>
      <p:sp>
        <p:nvSpPr>
          <p:cNvPr id="7" name="Slide Number Placeholder 6"/>
          <p:cNvSpPr>
            <a:spLocks noGrp="1"/>
          </p:cNvSpPr>
          <p:nvPr>
            <p:ph type="sldNum" sz="quarter" idx="12"/>
          </p:nvPr>
        </p:nvSpPr>
        <p:spPr/>
        <p:txBody>
          <a:bodyPr/>
          <a:lstStyle/>
          <a:p>
            <a:pPr rtl="0"/>
            <a:fld id="{73B850FF-6169-4056-8077-06FFA93A5366}" type="slidenum">
              <a:rPr lang="fr-FR" noProof="0" smtClean="0"/>
              <a:pPr/>
              <a:t>‹N°›</a:t>
            </a:fld>
            <a:endParaRPr lang="fr-FR" noProof="0"/>
          </a:p>
        </p:txBody>
      </p:sp>
    </p:spTree>
    <p:extLst>
      <p:ext uri="{BB962C8B-B14F-4D97-AF65-F5344CB8AC3E}">
        <p14:creationId xmlns:p14="http://schemas.microsoft.com/office/powerpoint/2010/main" val="608066425"/>
      </p:ext>
    </p:extLst>
  </p:cSld>
  <p:clrMapOvr>
    <a:masterClrMapping/>
  </p:clrMapOvr>
  <p:hf hdr="0"/>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userDrawn="1">
  <p:cSld name="Fermetur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A7F5322-A9D1-4D98-A1BC-9178604ABFF7}"/>
              </a:ext>
              <a:ext uri="{C183D7F6-B498-43B3-948B-1728B52AA6E4}">
                <adec:decorative xmlns:adec="http://schemas.microsoft.com/office/drawing/2017/decorative" val="1"/>
              </a:ext>
            </a:extLst>
          </p:cNvPr>
          <p:cNvSpPr/>
          <p:nvPr userDrawn="1"/>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fr-FR" noProof="0">
              <a:solidFill>
                <a:schemeClr val="tx1">
                  <a:lumMod val="65000"/>
                  <a:lumOff val="35000"/>
                </a:schemeClr>
              </a:solidFill>
              <a:latin typeface="AvenirNext LT Pro Medium" panose="020B0504020202020204" pitchFamily="34" charset="0"/>
            </a:endParaRPr>
          </a:p>
        </p:txBody>
      </p:sp>
      <p:sp>
        <p:nvSpPr>
          <p:cNvPr id="7" name="Titre 1">
            <a:extLst>
              <a:ext uri="{FF2B5EF4-FFF2-40B4-BE49-F238E27FC236}">
                <a16:creationId xmlns:a16="http://schemas.microsoft.com/office/drawing/2014/main" id="{E70C34FA-2551-4FBC-8628-350654823484}"/>
              </a:ext>
            </a:extLst>
          </p:cNvPr>
          <p:cNvSpPr>
            <a:spLocks noGrp="1"/>
          </p:cNvSpPr>
          <p:nvPr>
            <p:ph type="ctrTitle"/>
          </p:nvPr>
        </p:nvSpPr>
        <p:spPr>
          <a:xfrm>
            <a:off x="996275" y="394623"/>
            <a:ext cx="5996619" cy="2131033"/>
          </a:xfrm>
        </p:spPr>
        <p:txBody>
          <a:bodyPr rtlCol="0" anchor="ctr">
            <a:normAutofit/>
          </a:bodyPr>
          <a:lstStyle/>
          <a:p>
            <a:pPr algn="l" rtl="0"/>
            <a:r>
              <a:rPr lang="fr-FR" sz="4400" noProof="0">
                <a:cs typeface="Posterama" panose="020B0504020200020000" pitchFamily="34" charset="0"/>
              </a:rPr>
              <a:t>Modifiez le style du titre</a:t>
            </a:r>
          </a:p>
        </p:txBody>
      </p:sp>
      <p:grpSp>
        <p:nvGrpSpPr>
          <p:cNvPr id="8" name="Groupe 7">
            <a:extLst>
              <a:ext uri="{FF2B5EF4-FFF2-40B4-BE49-F238E27FC236}">
                <a16:creationId xmlns:a16="http://schemas.microsoft.com/office/drawing/2014/main" id="{C158CD79-85EA-4D75-A743-D3DB777D14A9}"/>
              </a:ext>
              <a:ext uri="{C183D7F6-B498-43B3-948B-1728B52AA6E4}">
                <adec:decorative xmlns:adec="http://schemas.microsoft.com/office/drawing/2017/decorative" val="1"/>
              </a:ext>
            </a:extLst>
          </p:cNvPr>
          <p:cNvGrpSpPr/>
          <p:nvPr userDrawn="1"/>
        </p:nvGrpSpPr>
        <p:grpSpPr>
          <a:xfrm flipV="1">
            <a:off x="8194385" y="20961"/>
            <a:ext cx="3997615" cy="6816079"/>
            <a:chOff x="8059620" y="41922"/>
            <a:chExt cx="3997615" cy="6816077"/>
          </a:xfrm>
        </p:grpSpPr>
        <p:pic>
          <p:nvPicPr>
            <p:cNvPr id="9" name="Image 8" descr="Image contenant assis, sombre, devant, devant, chat&#10;&#10;Description générée automatiquement">
              <a:extLst>
                <a:ext uri="{FF2B5EF4-FFF2-40B4-BE49-F238E27FC236}">
                  <a16:creationId xmlns:a16="http://schemas.microsoft.com/office/drawing/2014/main" id="{50D423CE-750A-48C7-B236-F510652FEDC8}"/>
                </a:ext>
              </a:extLst>
            </p:cNvPr>
            <p:cNvPicPr>
              <a:picLocks noChangeAspect="1"/>
            </p:cNvPicPr>
            <p:nvPr/>
          </p:nvPicPr>
          <p:blipFill rotWithShape="1">
            <a:blip r:embed="rId2" cstate="screen">
              <a:duotone>
                <a:schemeClr val="accent6">
                  <a:shade val="45000"/>
                  <a:satMod val="135000"/>
                </a:schemeClr>
                <a:prstClr val="white"/>
              </a:duotone>
              <a:alphaModFix amt="7000"/>
              <a:extLst>
                <a:ext uri="{28A0092B-C50C-407E-A947-70E740481C1C}">
                  <a14:useLocalDpi xmlns:a14="http://schemas.microsoft.com/office/drawing/2010/main" val="0"/>
                </a:ext>
              </a:extLst>
            </a:blip>
            <a:srcRect/>
            <a:stretch/>
          </p:blipFill>
          <p:spPr>
            <a:xfrm flipH="1">
              <a:off x="8059620" y="1345934"/>
              <a:ext cx="3997615" cy="5512065"/>
            </a:xfrm>
            <a:prstGeom prst="rect">
              <a:avLst/>
            </a:prstGeom>
          </p:spPr>
        </p:pic>
        <p:pic>
          <p:nvPicPr>
            <p:cNvPr id="10" name="Image 9" descr="Image contenant assis, sombre, devant, devant, chat&#10;&#10;Description générée automatiquement">
              <a:extLst>
                <a:ext uri="{FF2B5EF4-FFF2-40B4-BE49-F238E27FC236}">
                  <a16:creationId xmlns:a16="http://schemas.microsoft.com/office/drawing/2014/main" id="{F198B21E-DBB4-4FAF-85E2-0929E6BFC041}"/>
                </a:ext>
              </a:extLst>
            </p:cNvPr>
            <p:cNvPicPr>
              <a:picLocks noChangeAspect="1"/>
            </p:cNvPicPr>
            <p:nvPr/>
          </p:nvPicPr>
          <p:blipFill rotWithShape="1">
            <a:blip r:embed="rId3" cstate="screen">
              <a:duotone>
                <a:schemeClr val="accent6">
                  <a:shade val="45000"/>
                  <a:satMod val="135000"/>
                </a:schemeClr>
                <a:prstClr val="white"/>
              </a:duotone>
              <a:alphaModFix amt="15000"/>
              <a:extLst>
                <a:ext uri="{28A0092B-C50C-407E-A947-70E740481C1C}">
                  <a14:useLocalDpi xmlns:a14="http://schemas.microsoft.com/office/drawing/2010/main" val="0"/>
                </a:ext>
              </a:extLst>
            </a:blip>
            <a:srcRect/>
            <a:stretch/>
          </p:blipFill>
          <p:spPr>
            <a:xfrm>
              <a:off x="8915400" y="41922"/>
              <a:ext cx="3141835" cy="6816077"/>
            </a:xfrm>
            <a:prstGeom prst="rect">
              <a:avLst/>
            </a:prstGeom>
          </p:spPr>
        </p:pic>
      </p:grpSp>
      <p:sp>
        <p:nvSpPr>
          <p:cNvPr id="11" name="Sous-titre 2">
            <a:extLst>
              <a:ext uri="{FF2B5EF4-FFF2-40B4-BE49-F238E27FC236}">
                <a16:creationId xmlns:a16="http://schemas.microsoft.com/office/drawing/2014/main" id="{AD9BB445-59C3-4B51-9237-1F7AC9B09F56}"/>
              </a:ext>
            </a:extLst>
          </p:cNvPr>
          <p:cNvSpPr>
            <a:spLocks noGrp="1"/>
          </p:cNvSpPr>
          <p:nvPr>
            <p:ph type="subTitle" idx="1"/>
          </p:nvPr>
        </p:nvSpPr>
        <p:spPr>
          <a:xfrm>
            <a:off x="7185429" y="381000"/>
            <a:ext cx="3997745" cy="2133600"/>
          </a:xfrm>
        </p:spPr>
        <p:txBody>
          <a:bodyPr rtlCol="0" anchor="ctr"/>
          <a:lstStyle>
            <a:lvl1pPr marL="0" indent="0">
              <a:buNone/>
              <a:defRPr/>
            </a:lvl1pPr>
          </a:lstStyle>
          <a:p>
            <a:pPr algn="l" rtl="0">
              <a:lnSpc>
                <a:spcPct val="110000"/>
              </a:lnSpc>
            </a:pPr>
            <a:r>
              <a:rPr lang="fr-FR" sz="2200" noProof="0">
                <a:cs typeface="Segoe UI Semilight" panose="020B0402040204020203" pitchFamily="34" charset="0"/>
              </a:rPr>
              <a:t>Modifiez le style des sous-titres du masque</a:t>
            </a:r>
          </a:p>
        </p:txBody>
      </p:sp>
      <p:sp>
        <p:nvSpPr>
          <p:cNvPr id="15" name="Espace réservé d’image 14">
            <a:extLst>
              <a:ext uri="{FF2B5EF4-FFF2-40B4-BE49-F238E27FC236}">
                <a16:creationId xmlns:a16="http://schemas.microsoft.com/office/drawing/2014/main" id="{969566B9-A8AF-4476-A32A-4AEFC46430F4}"/>
              </a:ext>
            </a:extLst>
          </p:cNvPr>
          <p:cNvSpPr>
            <a:spLocks noGrp="1"/>
          </p:cNvSpPr>
          <p:nvPr>
            <p:ph type="pic" sz="quarter" idx="13"/>
          </p:nvPr>
        </p:nvSpPr>
        <p:spPr>
          <a:xfrm>
            <a:off x="813816" y="2670048"/>
            <a:ext cx="5175504" cy="3639312"/>
          </a:xfrm>
          <a:solidFill>
            <a:schemeClr val="accent6"/>
          </a:solidFill>
        </p:spPr>
        <p:txBody>
          <a:bodyPr rtlCol="0"/>
          <a:lstStyle/>
          <a:p>
            <a:pPr rtl="0"/>
            <a:r>
              <a:rPr lang="fr-FR" noProof="0"/>
              <a:t>Cliquez sur l'icône pour ajouter une image</a:t>
            </a:r>
          </a:p>
        </p:txBody>
      </p:sp>
      <p:sp>
        <p:nvSpPr>
          <p:cNvPr id="16" name="Espace réservé d’image 14">
            <a:extLst>
              <a:ext uri="{FF2B5EF4-FFF2-40B4-BE49-F238E27FC236}">
                <a16:creationId xmlns:a16="http://schemas.microsoft.com/office/drawing/2014/main" id="{10391AAE-35A8-4BEC-BF35-22153B1436B8}"/>
              </a:ext>
            </a:extLst>
          </p:cNvPr>
          <p:cNvSpPr>
            <a:spLocks noGrp="1"/>
          </p:cNvSpPr>
          <p:nvPr>
            <p:ph type="pic" sz="quarter" idx="14"/>
          </p:nvPr>
        </p:nvSpPr>
        <p:spPr>
          <a:xfrm>
            <a:off x="6190488" y="2670048"/>
            <a:ext cx="5175504" cy="3639312"/>
          </a:xfrm>
          <a:solidFill>
            <a:schemeClr val="accent6"/>
          </a:solidFill>
        </p:spPr>
        <p:txBody>
          <a:bodyPr rtlCol="0"/>
          <a:lstStyle/>
          <a:p>
            <a:pPr rtl="0"/>
            <a:r>
              <a:rPr lang="fr-FR" noProof="0"/>
              <a:t>Cliquez sur l'icône pour ajouter une image</a:t>
            </a:r>
          </a:p>
        </p:txBody>
      </p:sp>
      <p:sp>
        <p:nvSpPr>
          <p:cNvPr id="2" name="Espace réservé de la date 1">
            <a:extLst>
              <a:ext uri="{FF2B5EF4-FFF2-40B4-BE49-F238E27FC236}">
                <a16:creationId xmlns:a16="http://schemas.microsoft.com/office/drawing/2014/main" id="{72933BE2-665A-42DA-A3B7-835F81A3F46B}"/>
              </a:ext>
            </a:extLst>
          </p:cNvPr>
          <p:cNvSpPr>
            <a:spLocks noGrp="1"/>
          </p:cNvSpPr>
          <p:nvPr>
            <p:ph type="dt" sz="half" idx="10"/>
          </p:nvPr>
        </p:nvSpPr>
        <p:spPr/>
        <p:txBody>
          <a:bodyPr rtlCol="0"/>
          <a:lstStyle/>
          <a:p>
            <a:pPr rtl="0"/>
            <a:r>
              <a:rPr lang="fr-FR" noProof="0"/>
              <a:t>20XX</a:t>
            </a:r>
          </a:p>
        </p:txBody>
      </p:sp>
      <p:sp>
        <p:nvSpPr>
          <p:cNvPr id="3" name="Espace réservé du pied de page 2">
            <a:extLst>
              <a:ext uri="{FF2B5EF4-FFF2-40B4-BE49-F238E27FC236}">
                <a16:creationId xmlns:a16="http://schemas.microsoft.com/office/drawing/2014/main" id="{634DBCBD-AD42-432D-ABA9-20D616AF3ED7}"/>
              </a:ext>
            </a:extLst>
          </p:cNvPr>
          <p:cNvSpPr>
            <a:spLocks noGrp="1"/>
          </p:cNvSpPr>
          <p:nvPr>
            <p:ph type="ftr" sz="quarter" idx="11"/>
          </p:nvPr>
        </p:nvSpPr>
        <p:spPr/>
        <p:txBody>
          <a:bodyPr rtlCol="0"/>
          <a:lstStyle/>
          <a:p>
            <a:pPr rtl="0"/>
            <a:r>
              <a:rPr lang="fr-FR" noProof="0"/>
              <a:t>Exemple de Texte de Pied de page</a:t>
            </a:r>
          </a:p>
        </p:txBody>
      </p:sp>
      <p:sp>
        <p:nvSpPr>
          <p:cNvPr id="4" name="Espace réservé du numéro de diapositive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rtlCol="0"/>
          <a:lstStyle/>
          <a:p>
            <a:pPr rtl="0"/>
            <a:fld id="{73B850FF-6169-4056-8077-06FFA93A5366}" type="slidenum">
              <a:rPr lang="fr-FR" noProof="0" smtClean="0"/>
              <a:t>‹N°›</a:t>
            </a:fld>
            <a:endParaRPr lang="fr-FR" noProof="0"/>
          </a:p>
        </p:txBody>
      </p:sp>
    </p:spTree>
    <p:extLst>
      <p:ext uri="{BB962C8B-B14F-4D97-AF65-F5344CB8AC3E}">
        <p14:creationId xmlns:p14="http://schemas.microsoft.com/office/powerpoint/2010/main" val="132299883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cSld name="3 colonnes">
    <p:spTree>
      <p:nvGrpSpPr>
        <p:cNvPr id="1" name=""/>
        <p:cNvGrpSpPr/>
        <p:nvPr/>
      </p:nvGrpSpPr>
      <p:grpSpPr>
        <a:xfrm>
          <a:off x="0" y="0"/>
          <a:ext cx="0" cy="0"/>
          <a:chOff x="0" y="0"/>
          <a:chExt cx="0" cy="0"/>
        </a:xfrm>
      </p:grpSpPr>
      <p:sp>
        <p:nvSpPr>
          <p:cNvPr id="15" name="Title 1"/>
          <p:cNvSpPr>
            <a:spLocks noGrp="1"/>
          </p:cNvSpPr>
          <p:nvPr>
            <p:ph type="title"/>
          </p:nvPr>
        </p:nvSpPr>
        <p:spPr>
          <a:xfrm>
            <a:off x="913774" y="609600"/>
            <a:ext cx="10364452" cy="1605094"/>
          </a:xfrm>
        </p:spPr>
        <p:txBody>
          <a:bodyPr/>
          <a:lstStyle/>
          <a:p>
            <a:r>
              <a:rPr lang="fr-FR"/>
              <a:t>Modifiez le style du titre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a:t>Cliquez pour modifier les styles du texte du masque</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a:t>Cliquez pour modifier les styles du texte du masque</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a:t>Cliquez pour modifier les styles du texte du masque</a:t>
            </a:r>
          </a:p>
        </p:txBody>
      </p:sp>
      <p:sp>
        <p:nvSpPr>
          <p:cNvPr id="3" name="Date Placeholder 2"/>
          <p:cNvSpPr>
            <a:spLocks noGrp="1"/>
          </p:cNvSpPr>
          <p:nvPr>
            <p:ph type="dt" sz="half" idx="10"/>
          </p:nvPr>
        </p:nvSpPr>
        <p:spPr/>
        <p:txBody>
          <a:bodyPr/>
          <a:lstStyle/>
          <a:p>
            <a:pPr rtl="0"/>
            <a:r>
              <a:rPr lang="fr-FR" noProof="0"/>
              <a:t>20XX</a:t>
            </a:r>
          </a:p>
        </p:txBody>
      </p:sp>
      <p:sp>
        <p:nvSpPr>
          <p:cNvPr id="4" name="Footer Placeholder 3"/>
          <p:cNvSpPr>
            <a:spLocks noGrp="1"/>
          </p:cNvSpPr>
          <p:nvPr>
            <p:ph type="ftr" sz="quarter" idx="11"/>
          </p:nvPr>
        </p:nvSpPr>
        <p:spPr/>
        <p:txBody>
          <a:bodyPr/>
          <a:lstStyle/>
          <a:p>
            <a:pPr rtl="0"/>
            <a:r>
              <a:rPr lang="fr-FR" noProof="0">
                <a:solidFill>
                  <a:schemeClr val="tx1">
                    <a:alpha val="60000"/>
                  </a:schemeClr>
                </a:solidFill>
              </a:rPr>
              <a:t>Exemple de Texte de Pied de page</a:t>
            </a:r>
          </a:p>
        </p:txBody>
      </p:sp>
      <p:sp>
        <p:nvSpPr>
          <p:cNvPr id="5" name="Slide Number Placeholder 4"/>
          <p:cNvSpPr>
            <a:spLocks noGrp="1"/>
          </p:cNvSpPr>
          <p:nvPr>
            <p:ph type="sldNum" sz="quarter" idx="12"/>
          </p:nvPr>
        </p:nvSpPr>
        <p:spPr/>
        <p:txBody>
          <a:bodyPr/>
          <a:lstStyle/>
          <a:p>
            <a:pPr rtl="0"/>
            <a:fld id="{73B850FF-6169-4056-8077-06FFA93A5366}" type="slidenum">
              <a:rPr lang="fr-FR" noProof="0" smtClean="0"/>
              <a:pPr/>
              <a:t>‹N°›</a:t>
            </a:fld>
            <a:endParaRPr lang="fr-FR" noProof="0"/>
          </a:p>
        </p:txBody>
      </p:sp>
    </p:spTree>
    <p:extLst>
      <p:ext uri="{BB962C8B-B14F-4D97-AF65-F5344CB8AC3E}">
        <p14:creationId xmlns:p14="http://schemas.microsoft.com/office/powerpoint/2010/main" val="3617997369"/>
      </p:ext>
    </p:extLst>
  </p:cSld>
  <p:clrMapOvr>
    <a:masterClrMapping/>
  </p:clrMapOvr>
  <p:hf hdr="0"/>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cSld name="1_Deux contenus">
    <p:spTree>
      <p:nvGrpSpPr>
        <p:cNvPr id="1" name=""/>
        <p:cNvGrpSpPr/>
        <p:nvPr/>
      </p:nvGrpSpPr>
      <p:grpSpPr>
        <a:xfrm>
          <a:off x="0" y="0"/>
          <a:ext cx="0" cy="0"/>
          <a:chOff x="0" y="0"/>
          <a:chExt cx="0" cy="0"/>
        </a:xfrm>
      </p:grpSpPr>
      <p:sp>
        <p:nvSpPr>
          <p:cNvPr id="14" name="Title 1"/>
          <p:cNvSpPr>
            <a:spLocks noGrp="1"/>
          </p:cNvSpPr>
          <p:nvPr>
            <p:ph type="title"/>
          </p:nvPr>
        </p:nvSpPr>
        <p:spPr>
          <a:xfrm>
            <a:off x="913775" y="618517"/>
            <a:ext cx="10364451" cy="1596177"/>
          </a:xfrm>
        </p:spPr>
        <p:txBody>
          <a:bodyPr/>
          <a:lstStyle/>
          <a:p>
            <a:r>
              <a:rPr lang="fr-FR"/>
              <a:t>Modifiez le style du titre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5" name="Date Placeholder 4"/>
          <p:cNvSpPr>
            <a:spLocks noGrp="1"/>
          </p:cNvSpPr>
          <p:nvPr>
            <p:ph type="dt" sz="half" idx="10"/>
          </p:nvPr>
        </p:nvSpPr>
        <p:spPr/>
        <p:txBody>
          <a:bodyPr/>
          <a:lstStyle/>
          <a:p>
            <a:pPr rtl="0"/>
            <a:r>
              <a:rPr lang="fr-FR" noProof="0"/>
              <a:t>20XX</a:t>
            </a:r>
          </a:p>
        </p:txBody>
      </p:sp>
      <p:sp>
        <p:nvSpPr>
          <p:cNvPr id="6" name="Footer Placeholder 5"/>
          <p:cNvSpPr>
            <a:spLocks noGrp="1"/>
          </p:cNvSpPr>
          <p:nvPr>
            <p:ph type="ftr" sz="quarter" idx="11"/>
          </p:nvPr>
        </p:nvSpPr>
        <p:spPr/>
        <p:txBody>
          <a:bodyPr/>
          <a:lstStyle/>
          <a:p>
            <a:pPr rtl="0"/>
            <a:r>
              <a:rPr lang="fr-FR" noProof="0">
                <a:solidFill>
                  <a:schemeClr val="tx1">
                    <a:alpha val="60000"/>
                  </a:schemeClr>
                </a:solidFill>
              </a:rPr>
              <a:t>Exemple de Texte de Pied de page</a:t>
            </a:r>
          </a:p>
        </p:txBody>
      </p:sp>
      <p:sp>
        <p:nvSpPr>
          <p:cNvPr id="7" name="Slide Number Placeholder 6"/>
          <p:cNvSpPr>
            <a:spLocks noGrp="1"/>
          </p:cNvSpPr>
          <p:nvPr>
            <p:ph type="sldNum" sz="quarter" idx="12"/>
          </p:nvPr>
        </p:nvSpPr>
        <p:spPr/>
        <p:txBody>
          <a:bodyPr/>
          <a:lstStyle/>
          <a:p>
            <a:pPr rtl="0"/>
            <a:fld id="{73B850FF-6169-4056-8077-06FFA93A5366}" type="slidenum">
              <a:rPr lang="fr-FR" noProof="0" smtClean="0"/>
              <a:pPr/>
              <a:t>‹N°›</a:t>
            </a:fld>
            <a:endParaRPr lang="fr-FR" noProof="0"/>
          </a:p>
        </p:txBody>
      </p:sp>
    </p:spTree>
    <p:extLst>
      <p:ext uri="{BB962C8B-B14F-4D97-AF65-F5344CB8AC3E}">
        <p14:creationId xmlns:p14="http://schemas.microsoft.com/office/powerpoint/2010/main" val="4113113263"/>
      </p:ext>
    </p:extLst>
  </p:cSld>
  <p:clrMapOvr>
    <a:masterClrMapping/>
  </p:clrMapOvr>
  <p:hf hdr="0"/>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userDrawn="1">
  <p:cSld name="Citation">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62BDFDF-C29B-490D-B7E4-91359671192B}"/>
              </a:ext>
              <a:ext uri="{C183D7F6-B498-43B3-948B-1728B52AA6E4}">
                <adec:decorative xmlns:adec="http://schemas.microsoft.com/office/drawing/2017/decorative" val="1"/>
              </a:ext>
            </a:extLst>
          </p:cNvPr>
          <p:cNvSpPr/>
          <p:nvPr userDrawn="1"/>
        </p:nvSpPr>
        <p:spPr>
          <a:xfrm>
            <a:off x="0" y="0"/>
            <a:ext cx="12192000"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fr-FR" noProof="0">
              <a:solidFill>
                <a:schemeClr val="tx1">
                  <a:lumMod val="65000"/>
                  <a:lumOff val="35000"/>
                </a:schemeClr>
              </a:solidFill>
              <a:latin typeface="AvenirNext LT Pro Medium" panose="020B0504020202020204" pitchFamily="34" charset="0"/>
            </a:endParaRPr>
          </a:p>
        </p:txBody>
      </p:sp>
      <p:grpSp>
        <p:nvGrpSpPr>
          <p:cNvPr id="7" name="Groupe 6">
            <a:extLst>
              <a:ext uri="{FF2B5EF4-FFF2-40B4-BE49-F238E27FC236}">
                <a16:creationId xmlns:a16="http://schemas.microsoft.com/office/drawing/2014/main" id="{E733B2E6-29D0-4249-A0A5-82013CE168B9}"/>
              </a:ext>
              <a:ext uri="{C183D7F6-B498-43B3-948B-1728B52AA6E4}">
                <adec:decorative xmlns:adec="http://schemas.microsoft.com/office/drawing/2017/decorative" val="1"/>
              </a:ext>
            </a:extLst>
          </p:cNvPr>
          <p:cNvGrpSpPr/>
          <p:nvPr userDrawn="1"/>
        </p:nvGrpSpPr>
        <p:grpSpPr>
          <a:xfrm flipH="1">
            <a:off x="0" y="0"/>
            <a:ext cx="7724071" cy="6858000"/>
            <a:chOff x="4464881" y="0"/>
            <a:chExt cx="7724071" cy="6858000"/>
          </a:xfrm>
        </p:grpSpPr>
        <p:pic>
          <p:nvPicPr>
            <p:cNvPr id="8" name="Image 7" descr="Image contenant une holding&#10;&#10;Description générée automatiquement">
              <a:extLst>
                <a:ext uri="{FF2B5EF4-FFF2-40B4-BE49-F238E27FC236}">
                  <a16:creationId xmlns:a16="http://schemas.microsoft.com/office/drawing/2014/main" id="{13AED3CD-2B31-49BC-BC04-850E0AD360B6}"/>
                </a:ext>
              </a:extLst>
            </p:cNvPr>
            <p:cNvPicPr>
              <a:picLocks noChangeAspect="1"/>
            </p:cNvPicPr>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9" name="Image 8" descr="Image contenant une holding, fleur&#10;&#10;Description générée automatiquement">
              <a:extLst>
                <a:ext uri="{FF2B5EF4-FFF2-40B4-BE49-F238E27FC236}">
                  <a16:creationId xmlns:a16="http://schemas.microsoft.com/office/drawing/2014/main" id="{D5FE2C96-BB8F-4A14-88E4-C871D91E28B3}"/>
                </a:ext>
              </a:extLst>
            </p:cNvPr>
            <p:cNvPicPr>
              <a:picLocks noChangeAspect="1"/>
            </p:cNvPicPr>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10" name="Rectangle 9">
            <a:extLst>
              <a:ext uri="{FF2B5EF4-FFF2-40B4-BE49-F238E27FC236}">
                <a16:creationId xmlns:a16="http://schemas.microsoft.com/office/drawing/2014/main" id="{4F2C506E-3A15-4D88-8C7E-AE65D21F189B}"/>
              </a:ext>
              <a:ext uri="{C183D7F6-B498-43B3-948B-1728B52AA6E4}">
                <adec:decorative xmlns:adec="http://schemas.microsoft.com/office/drawing/2017/decorative" val="1"/>
              </a:ext>
            </a:extLst>
          </p:cNvPr>
          <p:cNvSpPr/>
          <p:nvPr userDrawn="1"/>
        </p:nvSpPr>
        <p:spPr>
          <a:xfrm>
            <a:off x="681228"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fr-FR" noProof="0"/>
          </a:p>
        </p:txBody>
      </p:sp>
      <p:sp>
        <p:nvSpPr>
          <p:cNvPr id="11" name="Titre 1">
            <a:extLst>
              <a:ext uri="{FF2B5EF4-FFF2-40B4-BE49-F238E27FC236}">
                <a16:creationId xmlns:a16="http://schemas.microsoft.com/office/drawing/2014/main" id="{352D6351-AB6F-490B-97F2-D51C1478A1DC}"/>
              </a:ext>
            </a:extLst>
          </p:cNvPr>
          <p:cNvSpPr>
            <a:spLocks noGrp="1"/>
          </p:cNvSpPr>
          <p:nvPr>
            <p:ph type="ctrTitle"/>
          </p:nvPr>
        </p:nvSpPr>
        <p:spPr>
          <a:xfrm>
            <a:off x="1071223" y="1066800"/>
            <a:ext cx="5367527" cy="2833528"/>
          </a:xfrm>
        </p:spPr>
        <p:txBody>
          <a:bodyPr rtlCol="0" anchor="b">
            <a:normAutofit/>
          </a:bodyPr>
          <a:lstStyle/>
          <a:p>
            <a:pPr algn="l" rtl="0">
              <a:lnSpc>
                <a:spcPct val="100000"/>
              </a:lnSpc>
            </a:pPr>
            <a:r>
              <a:rPr lang="fr-FR" sz="4400" spc="120" noProof="0">
                <a:cs typeface="Posterama" panose="020B0504020200020000" pitchFamily="34" charset="0"/>
              </a:rPr>
              <a:t>Modifiez le style du titre</a:t>
            </a:r>
          </a:p>
        </p:txBody>
      </p:sp>
      <p:sp>
        <p:nvSpPr>
          <p:cNvPr id="12" name="Sous-titre 2">
            <a:extLst>
              <a:ext uri="{FF2B5EF4-FFF2-40B4-BE49-F238E27FC236}">
                <a16:creationId xmlns:a16="http://schemas.microsoft.com/office/drawing/2014/main" id="{EF760311-9637-47CC-B0E7-6C8C307C6FDB}"/>
              </a:ext>
            </a:extLst>
          </p:cNvPr>
          <p:cNvSpPr>
            <a:spLocks noGrp="1"/>
          </p:cNvSpPr>
          <p:nvPr>
            <p:ph type="subTitle" idx="1"/>
          </p:nvPr>
        </p:nvSpPr>
        <p:spPr>
          <a:xfrm>
            <a:off x="1071223" y="4074784"/>
            <a:ext cx="5367526" cy="1640216"/>
          </a:xfrm>
        </p:spPr>
        <p:txBody>
          <a:bodyPr rtlCol="0" anchor="t"/>
          <a:lstStyle>
            <a:lvl1pPr marL="0" indent="0">
              <a:buNone/>
              <a:defRPr/>
            </a:lvl1pPr>
          </a:lstStyle>
          <a:p>
            <a:pPr algn="l" rtl="0">
              <a:lnSpc>
                <a:spcPct val="110000"/>
              </a:lnSpc>
            </a:pPr>
            <a:r>
              <a:rPr lang="fr-FR" sz="2200" noProof="0">
                <a:cs typeface="Segoe UI Semilight" panose="020B0402040204020203" pitchFamily="34" charset="0"/>
              </a:rPr>
              <a:t>Modifiez le style des sous-titres du masque</a:t>
            </a:r>
          </a:p>
        </p:txBody>
      </p:sp>
      <p:sp>
        <p:nvSpPr>
          <p:cNvPr id="16" name="Espace réservé d’image 15">
            <a:extLst>
              <a:ext uri="{FF2B5EF4-FFF2-40B4-BE49-F238E27FC236}">
                <a16:creationId xmlns:a16="http://schemas.microsoft.com/office/drawing/2014/main" id="{89734E01-4E64-484E-9728-EF69422CB1D0}"/>
              </a:ext>
            </a:extLst>
          </p:cNvPr>
          <p:cNvSpPr>
            <a:spLocks noGrp="1"/>
          </p:cNvSpPr>
          <p:nvPr>
            <p:ph type="pic" sz="quarter" idx="13"/>
          </p:nvPr>
        </p:nvSpPr>
        <p:spPr>
          <a:xfrm>
            <a:off x="7013448" y="1014984"/>
            <a:ext cx="4123944" cy="2322576"/>
          </a:xfrm>
          <a:solidFill>
            <a:schemeClr val="accent6"/>
          </a:solidFill>
        </p:spPr>
        <p:txBody>
          <a:bodyPr rtlCol="0"/>
          <a:lstStyle/>
          <a:p>
            <a:pPr rtl="0"/>
            <a:r>
              <a:rPr lang="fr-FR" noProof="0"/>
              <a:t>Cliquez sur l'icône pour ajouter une image</a:t>
            </a:r>
          </a:p>
        </p:txBody>
      </p:sp>
      <p:sp>
        <p:nvSpPr>
          <p:cNvPr id="17" name="Espace réservé d’image 15">
            <a:extLst>
              <a:ext uri="{FF2B5EF4-FFF2-40B4-BE49-F238E27FC236}">
                <a16:creationId xmlns:a16="http://schemas.microsoft.com/office/drawing/2014/main" id="{7CA897AB-A280-4B5A-BEF5-C5D11D65353F}"/>
              </a:ext>
            </a:extLst>
          </p:cNvPr>
          <p:cNvSpPr>
            <a:spLocks noGrp="1"/>
          </p:cNvSpPr>
          <p:nvPr>
            <p:ph type="pic" sz="quarter" idx="14"/>
          </p:nvPr>
        </p:nvSpPr>
        <p:spPr>
          <a:xfrm>
            <a:off x="7013448" y="3511296"/>
            <a:ext cx="4123944" cy="2322576"/>
          </a:xfrm>
          <a:solidFill>
            <a:schemeClr val="accent6"/>
          </a:solidFill>
        </p:spPr>
        <p:txBody>
          <a:bodyPr rtlCol="0"/>
          <a:lstStyle/>
          <a:p>
            <a:pPr rtl="0"/>
            <a:r>
              <a:rPr lang="fr-FR" noProof="0"/>
              <a:t>Cliquez sur l'icône pour ajouter une image</a:t>
            </a:r>
          </a:p>
        </p:txBody>
      </p:sp>
      <p:sp>
        <p:nvSpPr>
          <p:cNvPr id="2" name="Espace réservé de la date 1">
            <a:extLst>
              <a:ext uri="{FF2B5EF4-FFF2-40B4-BE49-F238E27FC236}">
                <a16:creationId xmlns:a16="http://schemas.microsoft.com/office/drawing/2014/main" id="{72933BE2-665A-42DA-A3B7-835F81A3F46B}"/>
              </a:ext>
            </a:extLst>
          </p:cNvPr>
          <p:cNvSpPr>
            <a:spLocks noGrp="1"/>
          </p:cNvSpPr>
          <p:nvPr>
            <p:ph type="dt" sz="half" idx="10"/>
          </p:nvPr>
        </p:nvSpPr>
        <p:spPr/>
        <p:txBody>
          <a:bodyPr rtlCol="0"/>
          <a:lstStyle/>
          <a:p>
            <a:pPr rtl="0"/>
            <a:r>
              <a:rPr lang="fr-FR" noProof="0"/>
              <a:t>20XX</a:t>
            </a:r>
          </a:p>
        </p:txBody>
      </p:sp>
      <p:sp>
        <p:nvSpPr>
          <p:cNvPr id="3" name="Espace réservé du pied de page 2">
            <a:extLst>
              <a:ext uri="{FF2B5EF4-FFF2-40B4-BE49-F238E27FC236}">
                <a16:creationId xmlns:a16="http://schemas.microsoft.com/office/drawing/2014/main" id="{634DBCBD-AD42-432D-ABA9-20D616AF3ED7}"/>
              </a:ext>
            </a:extLst>
          </p:cNvPr>
          <p:cNvSpPr>
            <a:spLocks noGrp="1"/>
          </p:cNvSpPr>
          <p:nvPr>
            <p:ph type="ftr" sz="quarter" idx="11"/>
          </p:nvPr>
        </p:nvSpPr>
        <p:spPr/>
        <p:txBody>
          <a:bodyPr rtlCol="0"/>
          <a:lstStyle/>
          <a:p>
            <a:pPr rtl="0"/>
            <a:r>
              <a:rPr lang="fr-FR" noProof="0"/>
              <a:t>Exemple de Texte de Pied de page</a:t>
            </a:r>
          </a:p>
        </p:txBody>
      </p:sp>
      <p:sp>
        <p:nvSpPr>
          <p:cNvPr id="4" name="Espace réservé du numéro de diapositive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rtlCol="0"/>
          <a:lstStyle/>
          <a:p>
            <a:pPr rtl="0"/>
            <a:fld id="{73B850FF-6169-4056-8077-06FFA93A5366}" type="slidenum">
              <a:rPr lang="fr-FR" noProof="0" smtClean="0"/>
              <a:t>‹N°›</a:t>
            </a:fld>
            <a:endParaRPr lang="fr-FR" noProof="0"/>
          </a:p>
        </p:txBody>
      </p:sp>
    </p:spTree>
    <p:extLst>
      <p:ext uri="{BB962C8B-B14F-4D97-AF65-F5344CB8AC3E}">
        <p14:creationId xmlns:p14="http://schemas.microsoft.com/office/powerpoint/2010/main" val="350617232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8A7506A-23D3-4E50-B632-7D75C652FB02}"/>
              </a:ext>
              <a:ext uri="{C183D7F6-B498-43B3-948B-1728B52AA6E4}">
                <adec:decorative xmlns:adec="http://schemas.microsoft.com/office/drawing/2017/decorative" val="1"/>
              </a:ext>
            </a:extLst>
          </p:cNvPr>
          <p:cNvSpPr/>
          <p:nvPr userDrawn="1"/>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fr-FR" noProof="0">
              <a:solidFill>
                <a:schemeClr val="tx1">
                  <a:lumMod val="65000"/>
                  <a:lumOff val="35000"/>
                </a:schemeClr>
              </a:solidFill>
              <a:latin typeface="AvenirNext LT Pro Medium" panose="020B0504020202020204" pitchFamily="34" charset="0"/>
            </a:endParaRPr>
          </a:p>
        </p:txBody>
      </p:sp>
      <p:grpSp>
        <p:nvGrpSpPr>
          <p:cNvPr id="7" name="Groupe 6">
            <a:extLst>
              <a:ext uri="{FF2B5EF4-FFF2-40B4-BE49-F238E27FC236}">
                <a16:creationId xmlns:a16="http://schemas.microsoft.com/office/drawing/2014/main" id="{082A1112-7DAD-487B-84EF-9F2B9F4A6194}"/>
              </a:ext>
              <a:ext uri="{C183D7F6-B498-43B3-948B-1728B52AA6E4}">
                <adec:decorative xmlns:adec="http://schemas.microsoft.com/office/drawing/2017/decorative" val="1"/>
              </a:ext>
            </a:extLst>
          </p:cNvPr>
          <p:cNvGrpSpPr/>
          <p:nvPr userDrawn="1"/>
        </p:nvGrpSpPr>
        <p:grpSpPr>
          <a:xfrm flipH="1">
            <a:off x="0" y="0"/>
            <a:ext cx="7724071" cy="6858000"/>
            <a:chOff x="4464881" y="0"/>
            <a:chExt cx="7724071" cy="6858000"/>
          </a:xfrm>
        </p:grpSpPr>
        <p:pic>
          <p:nvPicPr>
            <p:cNvPr id="8" name="Image 7" descr="Image contenant une holding&#10;&#10;Description générée automatiquement">
              <a:extLst>
                <a:ext uri="{FF2B5EF4-FFF2-40B4-BE49-F238E27FC236}">
                  <a16:creationId xmlns:a16="http://schemas.microsoft.com/office/drawing/2014/main" id="{52E39B3F-C08C-424B-908B-8A3E017C641B}"/>
                </a:ext>
              </a:extLst>
            </p:cNvPr>
            <p:cNvPicPr>
              <a:picLocks noChangeAspect="1"/>
            </p:cNvPicPr>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9" name="Image 8" descr="Image contenant une holding, fleur&#10;&#10;Description générée automatiquement">
              <a:extLst>
                <a:ext uri="{FF2B5EF4-FFF2-40B4-BE49-F238E27FC236}">
                  <a16:creationId xmlns:a16="http://schemas.microsoft.com/office/drawing/2014/main" id="{80050DD2-3323-4041-91C6-8BFA52F381B7}"/>
                </a:ext>
              </a:extLst>
            </p:cNvPr>
            <p:cNvPicPr>
              <a:picLocks noChangeAspect="1"/>
            </p:cNvPicPr>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10" name="Rectangle 9">
            <a:extLst>
              <a:ext uri="{FF2B5EF4-FFF2-40B4-BE49-F238E27FC236}">
                <a16:creationId xmlns:a16="http://schemas.microsoft.com/office/drawing/2014/main" id="{4FA34E2F-6A4E-4CFF-ACA1-994BA9CED3A9}"/>
              </a:ext>
              <a:ext uri="{C183D7F6-B498-43B3-948B-1728B52AA6E4}">
                <adec:decorative xmlns:adec="http://schemas.microsoft.com/office/drawing/2017/decorative" val="1"/>
              </a:ext>
            </a:extLst>
          </p:cNvPr>
          <p:cNvSpPr/>
          <p:nvPr userDrawn="1"/>
        </p:nvSpPr>
        <p:spPr>
          <a:xfrm>
            <a:off x="684276"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fr-FR" noProof="0"/>
          </a:p>
        </p:txBody>
      </p:sp>
      <p:sp>
        <p:nvSpPr>
          <p:cNvPr id="11" name="Titre 1">
            <a:extLst>
              <a:ext uri="{FF2B5EF4-FFF2-40B4-BE49-F238E27FC236}">
                <a16:creationId xmlns:a16="http://schemas.microsoft.com/office/drawing/2014/main" id="{A8B9C0BE-DE84-42B6-9610-684AC81E50B3}"/>
              </a:ext>
            </a:extLst>
          </p:cNvPr>
          <p:cNvSpPr>
            <a:spLocks noGrp="1"/>
          </p:cNvSpPr>
          <p:nvPr>
            <p:ph type="title"/>
          </p:nvPr>
        </p:nvSpPr>
        <p:spPr>
          <a:xfrm>
            <a:off x="1143000" y="990599"/>
            <a:ext cx="4953000" cy="2130552"/>
          </a:xfrm>
        </p:spPr>
        <p:txBody>
          <a:bodyPr rtlCol="0">
            <a:noAutofit/>
          </a:bodyPr>
          <a:lstStyle/>
          <a:p>
            <a:pPr rtl="0">
              <a:lnSpc>
                <a:spcPct val="100000"/>
              </a:lnSpc>
            </a:pPr>
            <a:r>
              <a:rPr lang="fr-FR" spc="120" noProof="0">
                <a:cs typeface="Posterama" panose="020B0504020200020000" pitchFamily="34" charset="0"/>
              </a:rPr>
              <a:t>Modifiez le style du titre</a:t>
            </a:r>
          </a:p>
        </p:txBody>
      </p:sp>
      <p:sp>
        <p:nvSpPr>
          <p:cNvPr id="12" name="Espace réservé du contenu 2">
            <a:extLst>
              <a:ext uri="{FF2B5EF4-FFF2-40B4-BE49-F238E27FC236}">
                <a16:creationId xmlns:a16="http://schemas.microsoft.com/office/drawing/2014/main" id="{C95C06E1-E8B8-4F7A-8EB7-E594AFEE6492}"/>
              </a:ext>
            </a:extLst>
          </p:cNvPr>
          <p:cNvSpPr>
            <a:spLocks noGrp="1"/>
          </p:cNvSpPr>
          <p:nvPr>
            <p:ph idx="1"/>
          </p:nvPr>
        </p:nvSpPr>
        <p:spPr>
          <a:xfrm>
            <a:off x="1143000" y="3352800"/>
            <a:ext cx="4953000" cy="2514600"/>
          </a:xfrm>
        </p:spPr>
        <p:txBody>
          <a:bodyPr rtlCol="0">
            <a:normAutofit/>
          </a:bodyPr>
          <a:lstStyle>
            <a:lvl1pPr marL="0" indent="0">
              <a:buNone/>
              <a:defRPr/>
            </a:lvl1pPr>
          </a:lstStyle>
          <a:p>
            <a:pPr lvl="0" rtl="0">
              <a:lnSpc>
                <a:spcPct val="110000"/>
              </a:lnSpc>
            </a:pPr>
            <a:r>
              <a:rPr lang="fr-FR" sz="1800" noProof="0"/>
              <a:t>Cliquez pour modifier les styles du texte du masque</a:t>
            </a:r>
          </a:p>
        </p:txBody>
      </p:sp>
      <p:sp>
        <p:nvSpPr>
          <p:cNvPr id="16" name="Espace réservé d’image 15">
            <a:extLst>
              <a:ext uri="{FF2B5EF4-FFF2-40B4-BE49-F238E27FC236}">
                <a16:creationId xmlns:a16="http://schemas.microsoft.com/office/drawing/2014/main" id="{E340614F-452E-4022-B834-FFDC63466D3C}"/>
              </a:ext>
            </a:extLst>
          </p:cNvPr>
          <p:cNvSpPr>
            <a:spLocks noGrp="1"/>
          </p:cNvSpPr>
          <p:nvPr>
            <p:ph type="pic" sz="quarter" idx="13"/>
          </p:nvPr>
        </p:nvSpPr>
        <p:spPr>
          <a:xfrm>
            <a:off x="6784848" y="813816"/>
            <a:ext cx="4617720" cy="2551176"/>
          </a:xfrm>
          <a:solidFill>
            <a:schemeClr val="accent6"/>
          </a:solidFill>
        </p:spPr>
        <p:txBody>
          <a:bodyPr rtlCol="0"/>
          <a:lstStyle/>
          <a:p>
            <a:pPr rtl="0"/>
            <a:r>
              <a:rPr lang="fr-FR" noProof="0"/>
              <a:t>Cliquez sur l'icône pour ajouter une image</a:t>
            </a:r>
          </a:p>
        </p:txBody>
      </p:sp>
      <p:sp>
        <p:nvSpPr>
          <p:cNvPr id="17" name="Espace réservé d’image 15">
            <a:extLst>
              <a:ext uri="{FF2B5EF4-FFF2-40B4-BE49-F238E27FC236}">
                <a16:creationId xmlns:a16="http://schemas.microsoft.com/office/drawing/2014/main" id="{C9F0368A-AE83-428C-ABF7-694386AB6231}"/>
              </a:ext>
            </a:extLst>
          </p:cNvPr>
          <p:cNvSpPr>
            <a:spLocks noGrp="1"/>
          </p:cNvSpPr>
          <p:nvPr>
            <p:ph type="pic" sz="quarter" idx="14"/>
          </p:nvPr>
        </p:nvSpPr>
        <p:spPr>
          <a:xfrm>
            <a:off x="6784848" y="3465576"/>
            <a:ext cx="4617720" cy="2551176"/>
          </a:xfrm>
          <a:solidFill>
            <a:schemeClr val="accent6"/>
          </a:solidFill>
        </p:spPr>
        <p:txBody>
          <a:bodyPr rtlCol="0"/>
          <a:lstStyle/>
          <a:p>
            <a:pPr rtl="0"/>
            <a:r>
              <a:rPr lang="fr-FR" noProof="0"/>
              <a:t>Cliquez sur l'icône pour ajouter une image</a:t>
            </a:r>
          </a:p>
        </p:txBody>
      </p:sp>
      <p:sp>
        <p:nvSpPr>
          <p:cNvPr id="2" name="Espace réservé de la date 1">
            <a:extLst>
              <a:ext uri="{FF2B5EF4-FFF2-40B4-BE49-F238E27FC236}">
                <a16:creationId xmlns:a16="http://schemas.microsoft.com/office/drawing/2014/main" id="{72933BE2-665A-42DA-A3B7-835F81A3F46B}"/>
              </a:ext>
            </a:extLst>
          </p:cNvPr>
          <p:cNvSpPr>
            <a:spLocks noGrp="1"/>
          </p:cNvSpPr>
          <p:nvPr>
            <p:ph type="dt" sz="half" idx="10"/>
          </p:nvPr>
        </p:nvSpPr>
        <p:spPr/>
        <p:txBody>
          <a:bodyPr rtlCol="0"/>
          <a:lstStyle/>
          <a:p>
            <a:pPr rtl="0"/>
            <a:r>
              <a:rPr lang="fr-FR" noProof="0"/>
              <a:t>20XX</a:t>
            </a:r>
          </a:p>
        </p:txBody>
      </p:sp>
      <p:sp>
        <p:nvSpPr>
          <p:cNvPr id="3" name="Espace réservé du pied de page 2">
            <a:extLst>
              <a:ext uri="{FF2B5EF4-FFF2-40B4-BE49-F238E27FC236}">
                <a16:creationId xmlns:a16="http://schemas.microsoft.com/office/drawing/2014/main" id="{634DBCBD-AD42-432D-ABA9-20D616AF3ED7}"/>
              </a:ext>
            </a:extLst>
          </p:cNvPr>
          <p:cNvSpPr>
            <a:spLocks noGrp="1"/>
          </p:cNvSpPr>
          <p:nvPr>
            <p:ph type="ftr" sz="quarter" idx="11"/>
          </p:nvPr>
        </p:nvSpPr>
        <p:spPr/>
        <p:txBody>
          <a:bodyPr rtlCol="0"/>
          <a:lstStyle/>
          <a:p>
            <a:pPr rtl="0"/>
            <a:r>
              <a:rPr lang="fr-FR" noProof="0"/>
              <a:t>Exemple de Texte de Pied de page</a:t>
            </a:r>
          </a:p>
        </p:txBody>
      </p:sp>
      <p:sp>
        <p:nvSpPr>
          <p:cNvPr id="4" name="Espace réservé du numéro de diapositive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rtlCol="0"/>
          <a:lstStyle/>
          <a:p>
            <a:pPr rtl="0"/>
            <a:fld id="{73B850FF-6169-4056-8077-06FFA93A5366}" type="slidenum">
              <a:rPr lang="fr-FR" noProof="0" smtClean="0"/>
              <a:t>‹N°›</a:t>
            </a:fld>
            <a:endParaRPr lang="fr-FR" noProof="0"/>
          </a:p>
        </p:txBody>
      </p:sp>
    </p:spTree>
    <p:extLst>
      <p:ext uri="{BB962C8B-B14F-4D97-AF65-F5344CB8AC3E}">
        <p14:creationId xmlns:p14="http://schemas.microsoft.com/office/powerpoint/2010/main" val="104084643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userDrawn="1">
  <p:cSld name="Saut de section">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29FC3DD-D5CF-4D3A-AD62-2D9AD0EA2D50}"/>
              </a:ext>
              <a:ext uri="{C183D7F6-B498-43B3-948B-1728B52AA6E4}">
                <adec:decorative xmlns:adec="http://schemas.microsoft.com/office/drawing/2017/decorative" val="1"/>
              </a:ext>
            </a:extLst>
          </p:cNvPr>
          <p:cNvSpPr/>
          <p:nvPr userDrawn="1"/>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fr-FR" noProof="0">
              <a:solidFill>
                <a:schemeClr val="tx1">
                  <a:lumMod val="65000"/>
                  <a:lumOff val="35000"/>
                </a:schemeClr>
              </a:solidFill>
              <a:latin typeface="AvenirNext LT Pro Medium" panose="020B0504020202020204" pitchFamily="34" charset="0"/>
            </a:endParaRPr>
          </a:p>
        </p:txBody>
      </p:sp>
      <p:grpSp>
        <p:nvGrpSpPr>
          <p:cNvPr id="7" name="Groupe 6">
            <a:extLst>
              <a:ext uri="{FF2B5EF4-FFF2-40B4-BE49-F238E27FC236}">
                <a16:creationId xmlns:a16="http://schemas.microsoft.com/office/drawing/2014/main" id="{3A543720-E70E-42D7-9835-39FDFE40F01E}"/>
              </a:ext>
              <a:ext uri="{C183D7F6-B498-43B3-948B-1728B52AA6E4}">
                <adec:decorative xmlns:adec="http://schemas.microsoft.com/office/drawing/2017/decorative" val="1"/>
              </a:ext>
            </a:extLst>
          </p:cNvPr>
          <p:cNvGrpSpPr/>
          <p:nvPr userDrawn="1"/>
        </p:nvGrpSpPr>
        <p:grpSpPr>
          <a:xfrm>
            <a:off x="6477000" y="0"/>
            <a:ext cx="5711952" cy="5071492"/>
            <a:chOff x="4464881" y="0"/>
            <a:chExt cx="7724071" cy="6858000"/>
          </a:xfrm>
        </p:grpSpPr>
        <p:pic>
          <p:nvPicPr>
            <p:cNvPr id="8" name="Image 7" descr="Image contenant une holding&#10;&#10;Description générée automatiquement">
              <a:extLst>
                <a:ext uri="{FF2B5EF4-FFF2-40B4-BE49-F238E27FC236}">
                  <a16:creationId xmlns:a16="http://schemas.microsoft.com/office/drawing/2014/main" id="{7D5BA9D0-B4FD-4CD7-8F18-76506E972044}"/>
                </a:ext>
              </a:extLst>
            </p:cNvPr>
            <p:cNvPicPr>
              <a:picLocks noChangeAspect="1"/>
            </p:cNvPicPr>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9" name="Image 8" descr="Image contenant une holding, fleur&#10;&#10;Description générée automatiquement">
              <a:extLst>
                <a:ext uri="{FF2B5EF4-FFF2-40B4-BE49-F238E27FC236}">
                  <a16:creationId xmlns:a16="http://schemas.microsoft.com/office/drawing/2014/main" id="{7D2067D9-0848-4BAA-996E-BE1236E04ABF}"/>
                </a:ext>
              </a:extLst>
            </p:cNvPr>
            <p:cNvPicPr>
              <a:picLocks noChangeAspect="1"/>
            </p:cNvPicPr>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10" name="Titre 1">
            <a:extLst>
              <a:ext uri="{FF2B5EF4-FFF2-40B4-BE49-F238E27FC236}">
                <a16:creationId xmlns:a16="http://schemas.microsoft.com/office/drawing/2014/main" id="{1B87D7AA-E59B-441F-B5EC-E9828C1EDFBE}"/>
              </a:ext>
            </a:extLst>
          </p:cNvPr>
          <p:cNvSpPr>
            <a:spLocks noGrp="1"/>
          </p:cNvSpPr>
          <p:nvPr>
            <p:ph type="ctrTitle"/>
          </p:nvPr>
        </p:nvSpPr>
        <p:spPr>
          <a:xfrm>
            <a:off x="1293876" y="304801"/>
            <a:ext cx="9601200" cy="2301875"/>
          </a:xfrm>
        </p:spPr>
        <p:txBody>
          <a:bodyPr rtlCol="0" anchor="b">
            <a:normAutofit/>
          </a:bodyPr>
          <a:lstStyle>
            <a:lvl1pPr algn="ctr">
              <a:defRPr/>
            </a:lvl1pPr>
          </a:lstStyle>
          <a:p>
            <a:pPr rtl="0">
              <a:lnSpc>
                <a:spcPct val="100000"/>
              </a:lnSpc>
            </a:pPr>
            <a:r>
              <a:rPr lang="fr-FR" sz="4400" spc="120" noProof="0">
                <a:cs typeface="Posterama" panose="020B0504020200020000" pitchFamily="34" charset="0"/>
              </a:rPr>
              <a:t>Modifiez le style du titre</a:t>
            </a:r>
          </a:p>
        </p:txBody>
      </p:sp>
      <p:sp>
        <p:nvSpPr>
          <p:cNvPr id="11" name="Sous-titre 2">
            <a:extLst>
              <a:ext uri="{FF2B5EF4-FFF2-40B4-BE49-F238E27FC236}">
                <a16:creationId xmlns:a16="http://schemas.microsoft.com/office/drawing/2014/main" id="{70806D6C-F8DC-4FFA-9381-5620B7391CEA}"/>
              </a:ext>
            </a:extLst>
          </p:cNvPr>
          <p:cNvSpPr>
            <a:spLocks noGrp="1"/>
          </p:cNvSpPr>
          <p:nvPr>
            <p:ph type="subTitle" idx="1"/>
          </p:nvPr>
        </p:nvSpPr>
        <p:spPr>
          <a:xfrm>
            <a:off x="1712976" y="2743201"/>
            <a:ext cx="8763001" cy="914400"/>
          </a:xfrm>
        </p:spPr>
        <p:txBody>
          <a:bodyPr rtlCol="0" anchor="t"/>
          <a:lstStyle>
            <a:lvl1pPr marL="0" indent="0" algn="ctr">
              <a:buNone/>
              <a:defRPr/>
            </a:lvl1pPr>
          </a:lstStyle>
          <a:p>
            <a:pPr rtl="0">
              <a:lnSpc>
                <a:spcPct val="110000"/>
              </a:lnSpc>
            </a:pPr>
            <a:r>
              <a:rPr lang="fr-FR" sz="2200" noProof="0">
                <a:cs typeface="Segoe UI Semilight" panose="020B0402040204020203" pitchFamily="34" charset="0"/>
              </a:rPr>
              <a:t>Modifiez le style des sous-titres du masque</a:t>
            </a:r>
          </a:p>
        </p:txBody>
      </p:sp>
      <p:sp>
        <p:nvSpPr>
          <p:cNvPr id="16" name="Espace réservé d’image 15">
            <a:extLst>
              <a:ext uri="{FF2B5EF4-FFF2-40B4-BE49-F238E27FC236}">
                <a16:creationId xmlns:a16="http://schemas.microsoft.com/office/drawing/2014/main" id="{A5095252-A020-4AA1-9BB3-013288AE3FB6}"/>
              </a:ext>
            </a:extLst>
          </p:cNvPr>
          <p:cNvSpPr>
            <a:spLocks noGrp="1"/>
          </p:cNvSpPr>
          <p:nvPr>
            <p:ph type="pic" sz="quarter" idx="13"/>
          </p:nvPr>
        </p:nvSpPr>
        <p:spPr>
          <a:xfrm>
            <a:off x="0" y="3886200"/>
            <a:ext cx="4059936" cy="2971800"/>
          </a:xfrm>
          <a:solidFill>
            <a:schemeClr val="accent6"/>
          </a:solidFill>
        </p:spPr>
        <p:txBody>
          <a:bodyPr rtlCol="0"/>
          <a:lstStyle/>
          <a:p>
            <a:pPr rtl="0"/>
            <a:r>
              <a:rPr lang="fr-FR" noProof="0"/>
              <a:t>Cliquez sur l'icône pour ajouter une image</a:t>
            </a:r>
          </a:p>
        </p:txBody>
      </p:sp>
      <p:sp>
        <p:nvSpPr>
          <p:cNvPr id="17" name="Espace réservé d’image 15">
            <a:extLst>
              <a:ext uri="{FF2B5EF4-FFF2-40B4-BE49-F238E27FC236}">
                <a16:creationId xmlns:a16="http://schemas.microsoft.com/office/drawing/2014/main" id="{17FBAD15-0D00-46EC-B530-EF6195F42D4A}"/>
              </a:ext>
            </a:extLst>
          </p:cNvPr>
          <p:cNvSpPr>
            <a:spLocks noGrp="1"/>
          </p:cNvSpPr>
          <p:nvPr>
            <p:ph type="pic" sz="quarter" idx="14"/>
          </p:nvPr>
        </p:nvSpPr>
        <p:spPr>
          <a:xfrm>
            <a:off x="4050792" y="3886200"/>
            <a:ext cx="4087368" cy="2971800"/>
          </a:xfrm>
          <a:solidFill>
            <a:schemeClr val="accent6"/>
          </a:solidFill>
        </p:spPr>
        <p:txBody>
          <a:bodyPr rtlCol="0"/>
          <a:lstStyle/>
          <a:p>
            <a:pPr rtl="0"/>
            <a:r>
              <a:rPr lang="fr-FR" noProof="0"/>
              <a:t>Cliquez sur l'icône pour ajouter une image</a:t>
            </a:r>
          </a:p>
        </p:txBody>
      </p:sp>
      <p:sp>
        <p:nvSpPr>
          <p:cNvPr id="18" name="Espace réservé d’image 15">
            <a:extLst>
              <a:ext uri="{FF2B5EF4-FFF2-40B4-BE49-F238E27FC236}">
                <a16:creationId xmlns:a16="http://schemas.microsoft.com/office/drawing/2014/main" id="{0F93F034-901D-43B1-89E9-6291A86787FD}"/>
              </a:ext>
            </a:extLst>
          </p:cNvPr>
          <p:cNvSpPr>
            <a:spLocks noGrp="1"/>
          </p:cNvSpPr>
          <p:nvPr>
            <p:ph type="pic" sz="quarter" idx="15"/>
          </p:nvPr>
        </p:nvSpPr>
        <p:spPr>
          <a:xfrm>
            <a:off x="8132064" y="3886200"/>
            <a:ext cx="4059936" cy="2971800"/>
          </a:xfrm>
          <a:solidFill>
            <a:schemeClr val="accent6"/>
          </a:solidFill>
        </p:spPr>
        <p:txBody>
          <a:bodyPr rtlCol="0"/>
          <a:lstStyle/>
          <a:p>
            <a:pPr rtl="0"/>
            <a:r>
              <a:rPr lang="fr-FR" noProof="0"/>
              <a:t>Cliquez sur l'icône pour ajouter une image</a:t>
            </a:r>
          </a:p>
        </p:txBody>
      </p:sp>
    </p:spTree>
    <p:extLst>
      <p:ext uri="{BB962C8B-B14F-4D97-AF65-F5344CB8AC3E}">
        <p14:creationId xmlns:p14="http://schemas.microsoft.com/office/powerpoint/2010/main" val="40665226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fr-CH"/>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fr-CH"/>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fr-CH"/>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fr-CH"/>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fr-CH"/>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fr-CH"/>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fr-CH"/>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fr-CH"/>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fr-CH"/>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fr-CH"/>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fr-CH"/>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fr-CH"/>
            </a:p>
          </p:txBody>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fr-CH"/>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fr-CH"/>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fr-CH"/>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fr-CH"/>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fr-CH"/>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fr-CH"/>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fr-CH"/>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fr-CH"/>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fr-CH"/>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fr-CH"/>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fr-CH"/>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fr-CH"/>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fr-CH"/>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fr-FR"/>
              <a:t>Modifiez le style du titre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pPr rtl="0"/>
            <a:r>
              <a:rPr lang="fr-FR" noProof="0"/>
              <a:t>20XX</a:t>
            </a: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r>
              <a:rPr lang="fr-FR" noProof="0">
                <a:solidFill>
                  <a:schemeClr val="tx1">
                    <a:alpha val="60000"/>
                  </a:schemeClr>
                </a:solidFill>
              </a:rPr>
              <a:t>Exemple de Texte de Pied de page</a:t>
            </a: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pPr rtl="0"/>
            <a:fld id="{73B850FF-6169-4056-8077-06FFA93A5366}" type="slidenum">
              <a:rPr lang="fr-FR" noProof="0" smtClean="0"/>
              <a:pPr/>
              <a:t>‹N°›</a:t>
            </a:fld>
            <a:endParaRPr lang="fr-FR" noProof="0"/>
          </a:p>
        </p:txBody>
      </p:sp>
    </p:spTree>
    <p:extLst>
      <p:ext uri="{BB962C8B-B14F-4D97-AF65-F5344CB8AC3E}">
        <p14:creationId xmlns:p14="http://schemas.microsoft.com/office/powerpoint/2010/main" val="3722490336"/>
      </p:ext>
    </p:extLst>
  </p:cSld>
  <p:clrMap bg1="lt1" tx1="dk1" bg2="lt2" tx2="dk2" accent1="accent1" accent2="accent2" accent3="accent3" accent4="accent4" accent5="accent5" accent6="accent6" hlink="hlink" folHlink="folHlink"/>
  <p:sldLayoutIdLst>
    <p:sldLayoutId id="2147484005" r:id="rId1"/>
    <p:sldLayoutId id="2147484006" r:id="rId2"/>
    <p:sldLayoutId id="2147484007" r:id="rId3"/>
    <p:sldLayoutId id="2147484008" r:id="rId4"/>
    <p:sldLayoutId id="2147484009" r:id="rId5"/>
    <p:sldLayoutId id="2147484010" r:id="rId6"/>
    <p:sldLayoutId id="2147484011" r:id="rId7"/>
    <p:sldLayoutId id="2147484012" r:id="rId8"/>
    <p:sldLayoutId id="2147484013" r:id="rId9"/>
    <p:sldLayoutId id="2147484014" r:id="rId10"/>
    <p:sldLayoutId id="2147484015" r:id="rId11"/>
    <p:sldLayoutId id="2147484016" r:id="rId12"/>
    <p:sldLayoutId id="2147484017" r:id="rId13"/>
    <p:sldLayoutId id="2147484018" r:id="rId14"/>
    <p:sldLayoutId id="2147484019" r:id="rId15"/>
    <p:sldLayoutId id="2147484020" r:id="rId16"/>
    <p:sldLayoutId id="2147484021" r:id="rId17"/>
    <p:sldLayoutId id="2147484022" r:id="rId18"/>
    <p:sldLayoutId id="2147484023" r:id="rId19"/>
    <p:sldLayoutId id="2147484024" r:id="rId20"/>
    <p:sldLayoutId id="2147484025" r:id="rId21"/>
    <p:sldLayoutId id="2147484026" r:id="rId22"/>
    <p:sldLayoutId id="2147484027" r:id="rId23"/>
    <p:sldLayoutId id="2147484028" r:id="rId24"/>
    <p:sldLayoutId id="2147483748" r:id="rId25"/>
    <p:sldLayoutId id="2147483746" r:id="rId26"/>
  </p:sldLayoutIdLst>
  <p:hf hdr="0"/>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9.xml"/><Relationship Id="rId4" Type="http://schemas.openxmlformats.org/officeDocument/2006/relationships/image" Target="../media/image8.jpeg"/></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19.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19.xml"/><Relationship Id="rId4" Type="http://schemas.openxmlformats.org/officeDocument/2006/relationships/image" Target="../media/image12.jpeg"/></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19.xml"/><Relationship Id="rId5" Type="http://schemas.openxmlformats.org/officeDocument/2006/relationships/image" Target="../media/image14.jpeg"/><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19.xml"/><Relationship Id="rId5" Type="http://schemas.openxmlformats.org/officeDocument/2006/relationships/image" Target="../media/image17.jpeg"/><Relationship Id="rId4" Type="http://schemas.openxmlformats.org/officeDocument/2006/relationships/image" Target="../media/image16.jpeg"/></Relationships>
</file>

<file path=ppt/slides/_rels/slide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9.xml"/><Relationship Id="rId1" Type="http://schemas.openxmlformats.org/officeDocument/2006/relationships/slideLayout" Target="../slideLayouts/slideLayout19.xml"/><Relationship Id="rId5" Type="http://schemas.openxmlformats.org/officeDocument/2006/relationships/image" Target="../media/image20.jpeg"/><Relationship Id="rId4" Type="http://schemas.openxmlformats.org/officeDocument/2006/relationships/image" Target="../media/image19.jpeg"/></Relationships>
</file>

<file path=ppt/slides/_rels/slide1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1.xml"/><Relationship Id="rId1" Type="http://schemas.openxmlformats.org/officeDocument/2006/relationships/slideLayout" Target="../slideLayouts/slideLayout19.xml"/><Relationship Id="rId5" Type="http://schemas.openxmlformats.org/officeDocument/2006/relationships/image" Target="../media/image25.jpeg"/><Relationship Id="rId4" Type="http://schemas.openxmlformats.org/officeDocument/2006/relationships/image" Target="../media/image24.jpeg"/></Relationships>
</file>

<file path=ppt/slides/_rels/slide1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g"/><Relationship Id="rId1" Type="http://schemas.openxmlformats.org/officeDocument/2006/relationships/slideLayout" Target="../slideLayouts/slideLayout22.xml"/><Relationship Id="rId4" Type="http://schemas.openxmlformats.org/officeDocument/2006/relationships/image" Target="../media/image30.jpg"/></Relationships>
</file>

<file path=ppt/slides/_rels/slide15.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image" Target="../media/image31.JPG"/><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3.xml"/><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4.xml"/><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15.xml"/><Relationship Id="rId1" Type="http://schemas.openxmlformats.org/officeDocument/2006/relationships/slideLayout" Target="../slideLayouts/slideLayout18.xml"/><Relationship Id="rId4" Type="http://schemas.openxmlformats.org/officeDocument/2006/relationships/image" Target="../media/image38.png"/></Relationships>
</file>

<file path=ppt/slides/_rels/slide21.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6.xml"/><Relationship Id="rId1" Type="http://schemas.openxmlformats.org/officeDocument/2006/relationships/slideLayout" Target="../slideLayouts/slideLayout19.xml"/><Relationship Id="rId4" Type="http://schemas.openxmlformats.org/officeDocument/2006/relationships/image" Target="../media/image40.jpg"/></Relationships>
</file>

<file path=ppt/slides/_rels/slide2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21.xml"/><Relationship Id="rId4" Type="http://schemas.openxmlformats.org/officeDocument/2006/relationships/image" Target="../media/image45.png"/></Relationships>
</file>

<file path=ppt/slides/_rels/slide24.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17.xml"/><Relationship Id="rId1" Type="http://schemas.openxmlformats.org/officeDocument/2006/relationships/slideLayout" Target="../slideLayouts/slideLayout19.xml"/><Relationship Id="rId5" Type="http://schemas.openxmlformats.org/officeDocument/2006/relationships/image" Target="../media/image48.jpeg"/><Relationship Id="rId4" Type="http://schemas.openxmlformats.org/officeDocument/2006/relationships/image" Target="../media/image47.jpeg"/></Relationships>
</file>

<file path=ppt/slides/_rels/slide25.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19.xml"/><Relationship Id="rId1" Type="http://schemas.openxmlformats.org/officeDocument/2006/relationships/slideLayout" Target="../slideLayouts/slideLayout19.xml"/><Relationship Id="rId6" Type="http://schemas.openxmlformats.org/officeDocument/2006/relationships/image" Target="../media/image53.png"/><Relationship Id="rId5" Type="http://schemas.openxmlformats.org/officeDocument/2006/relationships/image" Target="../media/image52.jpeg"/><Relationship Id="rId4" Type="http://schemas.openxmlformats.org/officeDocument/2006/relationships/image" Target="../media/image51.jpeg"/></Relationships>
</file>

<file path=ppt/slides/_rels/slide27.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20.xml"/><Relationship Id="rId1" Type="http://schemas.openxmlformats.org/officeDocument/2006/relationships/slideLayout" Target="../slideLayouts/slideLayout19.xml"/><Relationship Id="rId4" Type="http://schemas.openxmlformats.org/officeDocument/2006/relationships/image" Target="../media/image55.jpeg"/></Relationships>
</file>

<file path=ppt/slides/_rels/slide28.xml.rels><?xml version="1.0" encoding="UTF-8" standalone="yes"?>
<Relationships xmlns="http://schemas.openxmlformats.org/package/2006/relationships"><Relationship Id="rId3" Type="http://schemas.openxmlformats.org/officeDocument/2006/relationships/image" Target="../media/image56.jpg"/><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2.xml"/><Relationship Id="rId1" Type="http://schemas.openxmlformats.org/officeDocument/2006/relationships/slideLayout" Target="../slideLayouts/slideLayout19.xml"/><Relationship Id="rId5" Type="http://schemas.openxmlformats.org/officeDocument/2006/relationships/image" Target="../media/image59.png"/><Relationship Id="rId4" Type="http://schemas.openxmlformats.org/officeDocument/2006/relationships/image" Target="../media/image58.png"/></Relationships>
</file>

<file path=ppt/slides/_rels/slide30.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slideLayout" Target="../slideLayouts/slideLayout19.xml"/><Relationship Id="rId4" Type="http://schemas.openxmlformats.org/officeDocument/2006/relationships/image" Target="../media/image62.png"/></Relationships>
</file>

<file path=ppt/slides/_rels/slide31.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png"/><Relationship Id="rId1" Type="http://schemas.openxmlformats.org/officeDocument/2006/relationships/slideLayout" Target="../slideLayouts/slideLayout22.xml"/></Relationships>
</file>

<file path=ppt/slides/_rels/slide32.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Layout" Target="../slideLayouts/slideLayout23.xml"/><Relationship Id="rId5" Type="http://schemas.openxmlformats.org/officeDocument/2006/relationships/image" Target="../media/image68.png"/><Relationship Id="rId4" Type="http://schemas.openxmlformats.org/officeDocument/2006/relationships/image" Target="../media/image67.png"/></Relationships>
</file>

<file path=ppt/slides/_rels/slide33.xml.rels><?xml version="1.0" encoding="UTF-8" standalone="yes"?>
<Relationships xmlns="http://schemas.openxmlformats.org/package/2006/relationships"><Relationship Id="rId3" Type="http://schemas.openxmlformats.org/officeDocument/2006/relationships/image" Target="../media/image70.jpg"/><Relationship Id="rId2" Type="http://schemas.openxmlformats.org/officeDocument/2006/relationships/image" Target="../media/image69.jpg"/><Relationship Id="rId1" Type="http://schemas.openxmlformats.org/officeDocument/2006/relationships/slideLayout" Target="../slideLayouts/slideLayout23.xml"/></Relationships>
</file>

<file path=ppt/slides/_rels/slide34.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png"/><Relationship Id="rId1" Type="http://schemas.openxmlformats.org/officeDocument/2006/relationships/slideLayout" Target="../slideLayouts/slideLayout23.xml"/></Relationships>
</file>

<file path=ppt/slides/_rels/slide35.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Layout" Target="../slideLayouts/slideLayout24.xml"/></Relationships>
</file>

<file path=ppt/slides/_rels/slide37.xml.rels><?xml version="1.0" encoding="UTF-8" standalone="yes"?>
<Relationships xmlns="http://schemas.openxmlformats.org/package/2006/relationships"><Relationship Id="rId2" Type="http://schemas.openxmlformats.org/officeDocument/2006/relationships/image" Target="../media/image75.jpg"/><Relationship Id="rId1" Type="http://schemas.openxmlformats.org/officeDocument/2006/relationships/slideLayout" Target="../slideLayouts/slideLayout17.xml"/></Relationships>
</file>

<file path=ppt/slides/_rels/slide38.xml.rels><?xml version="1.0" encoding="UTF-8" standalone="yes"?>
<Relationships xmlns="http://schemas.openxmlformats.org/package/2006/relationships"><Relationship Id="rId3" Type="http://schemas.openxmlformats.org/officeDocument/2006/relationships/image" Target="../media/image77.jpg"/><Relationship Id="rId2" Type="http://schemas.openxmlformats.org/officeDocument/2006/relationships/image" Target="../media/image76.jpg"/><Relationship Id="rId1" Type="http://schemas.openxmlformats.org/officeDocument/2006/relationships/slideLayout" Target="../slideLayouts/slideLayout23.xml"/></Relationships>
</file>

<file path=ppt/slides/_rels/slide39.xml.rels><?xml version="1.0" encoding="UTF-8" standalone="yes"?>
<Relationships xmlns="http://schemas.openxmlformats.org/package/2006/relationships"><Relationship Id="rId3" Type="http://schemas.openxmlformats.org/officeDocument/2006/relationships/image" Target="../media/image79.jpg"/><Relationship Id="rId2" Type="http://schemas.openxmlformats.org/officeDocument/2006/relationships/image" Target="../media/image78.jpg"/><Relationship Id="rId1" Type="http://schemas.openxmlformats.org/officeDocument/2006/relationships/slideLayout" Target="../slideLayouts/slideLayout19.xml"/></Relationships>
</file>

<file path=ppt/slides/_rels/slide40.xml.rels><?xml version="1.0" encoding="UTF-8" standalone="yes"?>
<Relationships xmlns="http://schemas.openxmlformats.org/package/2006/relationships"><Relationship Id="rId3" Type="http://schemas.openxmlformats.org/officeDocument/2006/relationships/image" Target="../media/image81.jpg"/><Relationship Id="rId2" Type="http://schemas.openxmlformats.org/officeDocument/2006/relationships/image" Target="../media/image80.jpg"/><Relationship Id="rId1" Type="http://schemas.openxmlformats.org/officeDocument/2006/relationships/slideLayout" Target="../slideLayouts/slideLayout23.xml"/></Relationships>
</file>

<file path=ppt/slides/_rels/slide41.xml.rels><?xml version="1.0" encoding="UTF-8" standalone="yes"?>
<Relationships xmlns="http://schemas.openxmlformats.org/package/2006/relationships"><Relationship Id="rId3" Type="http://schemas.openxmlformats.org/officeDocument/2006/relationships/image" Target="../media/image83.jpg"/><Relationship Id="rId2" Type="http://schemas.openxmlformats.org/officeDocument/2006/relationships/image" Target="../media/image82.jpg"/><Relationship Id="rId1" Type="http://schemas.openxmlformats.org/officeDocument/2006/relationships/slideLayout" Target="../slideLayouts/slideLayout23.xml"/></Relationships>
</file>

<file path=ppt/slides/_rels/slide42.xml.rels><?xml version="1.0" encoding="UTF-8" standalone="yes"?>
<Relationships xmlns="http://schemas.openxmlformats.org/package/2006/relationships"><Relationship Id="rId3" Type="http://schemas.openxmlformats.org/officeDocument/2006/relationships/image" Target="../media/image85.jpg"/><Relationship Id="rId2" Type="http://schemas.openxmlformats.org/officeDocument/2006/relationships/image" Target="../media/image84.jpg"/><Relationship Id="rId1" Type="http://schemas.openxmlformats.org/officeDocument/2006/relationships/slideLayout" Target="../slideLayouts/slideLayout23.xml"/><Relationship Id="rId4" Type="http://schemas.openxmlformats.org/officeDocument/2006/relationships/image" Target="../media/image86.jpg"/></Relationships>
</file>

<file path=ppt/slides/_rels/slide43.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23.xml"/></Relationships>
</file>

<file path=ppt/slides/_rels/slide44.xml.rels><?xml version="1.0" encoding="UTF-8" standalone="yes"?>
<Relationships xmlns="http://schemas.openxmlformats.org/package/2006/relationships"><Relationship Id="rId3" Type="http://schemas.openxmlformats.org/officeDocument/2006/relationships/image" Target="../media/image89.jpg"/><Relationship Id="rId2" Type="http://schemas.openxmlformats.org/officeDocument/2006/relationships/image" Target="../media/image88.jpg"/><Relationship Id="rId1" Type="http://schemas.openxmlformats.org/officeDocument/2006/relationships/slideLayout" Target="../slideLayouts/slideLayout23.xml"/><Relationship Id="rId4" Type="http://schemas.openxmlformats.org/officeDocument/2006/relationships/image" Target="../media/image90.jpg"/></Relationships>
</file>

<file path=ppt/slides/_rels/slide45.xml.rels><?xml version="1.0" encoding="UTF-8" standalone="yes"?>
<Relationships xmlns="http://schemas.openxmlformats.org/package/2006/relationships"><Relationship Id="rId3" Type="http://schemas.openxmlformats.org/officeDocument/2006/relationships/image" Target="../media/image92.jpg"/><Relationship Id="rId2" Type="http://schemas.openxmlformats.org/officeDocument/2006/relationships/image" Target="../media/image91.jpg"/><Relationship Id="rId1" Type="http://schemas.openxmlformats.org/officeDocument/2006/relationships/slideLayout" Target="../slideLayouts/slideLayout22.xml"/><Relationship Id="rId4" Type="http://schemas.openxmlformats.org/officeDocument/2006/relationships/image" Target="../media/image93.jpg"/></Relationships>
</file>

<file path=ppt/slides/_rels/slide46.xml.rels><?xml version="1.0" encoding="UTF-8" standalone="yes"?>
<Relationships xmlns="http://schemas.openxmlformats.org/package/2006/relationships"><Relationship Id="rId3" Type="http://schemas.openxmlformats.org/officeDocument/2006/relationships/image" Target="../media/image95.jpg"/><Relationship Id="rId2" Type="http://schemas.openxmlformats.org/officeDocument/2006/relationships/image" Target="../media/image94.jpg"/><Relationship Id="rId1" Type="http://schemas.openxmlformats.org/officeDocument/2006/relationships/slideLayout" Target="../slideLayouts/slideLayout19.xml"/></Relationships>
</file>

<file path=ppt/slides/_rels/slide47.xml.rels><?xml version="1.0" encoding="UTF-8" standalone="yes"?>
<Relationships xmlns="http://schemas.openxmlformats.org/package/2006/relationships"><Relationship Id="rId3" Type="http://schemas.openxmlformats.org/officeDocument/2006/relationships/image" Target="../media/image97.jpg"/><Relationship Id="rId2" Type="http://schemas.openxmlformats.org/officeDocument/2006/relationships/image" Target="../media/image96.jpg"/><Relationship Id="rId1" Type="http://schemas.openxmlformats.org/officeDocument/2006/relationships/slideLayout" Target="../slideLayouts/slideLayout23.xml"/></Relationships>
</file>

<file path=ppt/slides/_rels/slide48.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image" Target="../media/image98.jpg"/><Relationship Id="rId1" Type="http://schemas.openxmlformats.org/officeDocument/2006/relationships/slideLayout" Target="../slideLayouts/slideLayout23.xml"/></Relationships>
</file>

<file path=ppt/slides/_rels/slide49.xml.rels><?xml version="1.0" encoding="UTF-8" standalone="yes"?>
<Relationships xmlns="http://schemas.openxmlformats.org/package/2006/relationships"><Relationship Id="rId2" Type="http://schemas.openxmlformats.org/officeDocument/2006/relationships/image" Target="../media/image100.png"/><Relationship Id="rId1" Type="http://schemas.openxmlformats.org/officeDocument/2006/relationships/slideLayout" Target="../slideLayouts/slideLayout23.xml"/></Relationships>
</file>

<file path=ppt/slides/_rels/slide50.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image" Target="../media/image101.png"/><Relationship Id="rId1" Type="http://schemas.openxmlformats.org/officeDocument/2006/relationships/slideLayout" Target="../slideLayouts/slideLayout23.xml"/></Relationships>
</file>

<file path=ppt/slides/_rels/slide51.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image" Target="../media/image103.png"/><Relationship Id="rId1" Type="http://schemas.openxmlformats.org/officeDocument/2006/relationships/slideLayout" Target="../slideLayouts/slideLayout23.xml"/></Relationships>
</file>

<file path=ppt/slides/_rels/slide52.xml.rels><?xml version="1.0" encoding="UTF-8" standalone="yes"?>
<Relationships xmlns="http://schemas.openxmlformats.org/package/2006/relationships"><Relationship Id="rId3" Type="http://schemas.openxmlformats.org/officeDocument/2006/relationships/image" Target="../media/image106.jpg"/><Relationship Id="rId2" Type="http://schemas.openxmlformats.org/officeDocument/2006/relationships/image" Target="../media/image105.jpg"/><Relationship Id="rId1" Type="http://schemas.openxmlformats.org/officeDocument/2006/relationships/slideLayout" Target="../slideLayouts/slideLayout23.xml"/></Relationships>
</file>

<file path=ppt/slides/_rels/slide53.xml.rels><?xml version="1.0" encoding="UTF-8" standalone="yes"?>
<Relationships xmlns="http://schemas.openxmlformats.org/package/2006/relationships"><Relationship Id="rId3" Type="http://schemas.openxmlformats.org/officeDocument/2006/relationships/image" Target="../media/image107.jpg"/><Relationship Id="rId2" Type="http://schemas.openxmlformats.org/officeDocument/2006/relationships/notesSlide" Target="../notesSlides/notesSlide24.xml"/><Relationship Id="rId1" Type="http://schemas.openxmlformats.org/officeDocument/2006/relationships/slideLayout" Target="../slideLayouts/slideLayout23.xml"/></Relationships>
</file>

<file path=ppt/slides/_rels/slide54.xml.rels><?xml version="1.0" encoding="UTF-8" standalone="yes"?>
<Relationships xmlns="http://schemas.openxmlformats.org/package/2006/relationships"><Relationship Id="rId3" Type="http://schemas.openxmlformats.org/officeDocument/2006/relationships/image" Target="../media/image109.jpg"/><Relationship Id="rId2" Type="http://schemas.openxmlformats.org/officeDocument/2006/relationships/image" Target="../media/image108.jpg"/><Relationship Id="rId1" Type="http://schemas.openxmlformats.org/officeDocument/2006/relationships/slideLayout" Target="../slideLayouts/slideLayout23.xml"/></Relationships>
</file>

<file path=ppt/slides/_rels/slide55.xml.rels><?xml version="1.0" encoding="UTF-8" standalone="yes"?>
<Relationships xmlns="http://schemas.openxmlformats.org/package/2006/relationships"><Relationship Id="rId3" Type="http://schemas.openxmlformats.org/officeDocument/2006/relationships/image" Target="../media/image111.jpg"/><Relationship Id="rId2" Type="http://schemas.openxmlformats.org/officeDocument/2006/relationships/image" Target="../media/image110.jpg"/><Relationship Id="rId1" Type="http://schemas.openxmlformats.org/officeDocument/2006/relationships/slideLayout" Target="../slideLayouts/slideLayout23.xml"/></Relationships>
</file>

<file path=ppt/slides/_rels/slide56.xml.rels><?xml version="1.0" encoding="UTF-8" standalone="yes"?>
<Relationships xmlns="http://schemas.openxmlformats.org/package/2006/relationships"><Relationship Id="rId3" Type="http://schemas.openxmlformats.org/officeDocument/2006/relationships/image" Target="../media/image113.jpg"/><Relationship Id="rId2" Type="http://schemas.openxmlformats.org/officeDocument/2006/relationships/image" Target="../media/image112.jpg"/><Relationship Id="rId1" Type="http://schemas.openxmlformats.org/officeDocument/2006/relationships/slideLayout" Target="../slideLayouts/slideLayout23.xml"/></Relationships>
</file>

<file path=ppt/slides/_rels/slide57.xml.rels><?xml version="1.0" encoding="UTF-8" standalone="yes"?>
<Relationships xmlns="http://schemas.openxmlformats.org/package/2006/relationships"><Relationship Id="rId2" Type="http://schemas.openxmlformats.org/officeDocument/2006/relationships/image" Target="../media/image114.jpg"/><Relationship Id="rId1" Type="http://schemas.openxmlformats.org/officeDocument/2006/relationships/slideLayout" Target="../slideLayouts/slideLayout23.xml"/></Relationships>
</file>

<file path=ppt/slides/_rels/slide58.xml.rels><?xml version="1.0" encoding="UTF-8" standalone="yes"?>
<Relationships xmlns="http://schemas.openxmlformats.org/package/2006/relationships"><Relationship Id="rId3" Type="http://schemas.openxmlformats.org/officeDocument/2006/relationships/image" Target="../media/image116.jpg"/><Relationship Id="rId2" Type="http://schemas.openxmlformats.org/officeDocument/2006/relationships/image" Target="../media/image115.jpg"/><Relationship Id="rId1" Type="http://schemas.openxmlformats.org/officeDocument/2006/relationships/slideLayout" Target="../slideLayouts/slideLayout21.xml"/></Relationships>
</file>

<file path=ppt/slides/_rels/slide59.xml.rels><?xml version="1.0" encoding="UTF-8" standalone="yes"?>
<Relationships xmlns="http://schemas.openxmlformats.org/package/2006/relationships"><Relationship Id="rId3" Type="http://schemas.openxmlformats.org/officeDocument/2006/relationships/image" Target="../media/image117.JPG"/><Relationship Id="rId2" Type="http://schemas.openxmlformats.org/officeDocument/2006/relationships/notesSlide" Target="../notesSlides/notesSlide25.xml"/><Relationship Id="rId1" Type="http://schemas.openxmlformats.org/officeDocument/2006/relationships/slideLayout" Target="../slideLayouts/slideLayout21.xml"/><Relationship Id="rId5" Type="http://schemas.openxmlformats.org/officeDocument/2006/relationships/hyperlink" Target="http://www.angedenoel.ch/" TargetMode="External"/><Relationship Id="rId4" Type="http://schemas.openxmlformats.org/officeDocument/2006/relationships/hyperlink" Target="mailto:boutique@angedenoel.c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F691DB-80DB-3618-75F5-5D0711DDDAF7}"/>
            </a:ext>
          </a:extLst>
        </p:cNvPr>
        <p:cNvGrpSpPr/>
        <p:nvPr/>
      </p:nvGrpSpPr>
      <p:grpSpPr>
        <a:xfrm>
          <a:off x="0" y="0"/>
          <a:ext cx="0" cy="0"/>
          <a:chOff x="0" y="0"/>
          <a:chExt cx="0" cy="0"/>
        </a:xfrm>
      </p:grpSpPr>
      <p:sp>
        <p:nvSpPr>
          <p:cNvPr id="4" name="Espace réservé du numéro de diapositive 3">
            <a:extLst>
              <a:ext uri="{FF2B5EF4-FFF2-40B4-BE49-F238E27FC236}">
                <a16:creationId xmlns:a16="http://schemas.microsoft.com/office/drawing/2014/main" id="{AC7B3F68-0187-0FB7-11EF-46D7BD8DB520}"/>
              </a:ext>
            </a:extLst>
          </p:cNvPr>
          <p:cNvSpPr>
            <a:spLocks noGrp="1"/>
          </p:cNvSpPr>
          <p:nvPr>
            <p:ph type="sldNum" sz="quarter" idx="12"/>
          </p:nvPr>
        </p:nvSpPr>
        <p:spPr/>
        <p:txBody>
          <a:bodyPr vert="horz" lIns="91440" tIns="45720" rIns="91440" bIns="45720" rtlCol="0" anchor="ctr">
            <a:normAutofit fontScale="92500" lnSpcReduction="10000"/>
          </a:bodyPr>
          <a:lstStyle/>
          <a:p>
            <a:pPr>
              <a:spcAft>
                <a:spcPts val="600"/>
              </a:spcAft>
            </a:pPr>
            <a:fld id="{73B850FF-6169-4056-8077-06FFA93A5366}" type="slidenum">
              <a:rPr lang="en-US" smtClean="0"/>
              <a:pPr>
                <a:spcAft>
                  <a:spcPts val="600"/>
                </a:spcAft>
              </a:pPr>
              <a:t>1</a:t>
            </a:fld>
            <a:endParaRPr lang="en-US"/>
          </a:p>
        </p:txBody>
      </p:sp>
      <p:pic>
        <p:nvPicPr>
          <p:cNvPr id="17" name="Image 16">
            <a:extLst>
              <a:ext uri="{FF2B5EF4-FFF2-40B4-BE49-F238E27FC236}">
                <a16:creationId xmlns:a16="http://schemas.microsoft.com/office/drawing/2014/main" id="{1C9E79D7-4857-68EE-E2A3-4C97646AC4E7}"/>
              </a:ext>
            </a:extLst>
          </p:cNvPr>
          <p:cNvPicPr>
            <a:picLocks noChangeAspect="1"/>
          </p:cNvPicPr>
          <p:nvPr/>
        </p:nvPicPr>
        <p:blipFill>
          <a:blip r:embed="rId3"/>
          <a:stretch>
            <a:fillRect/>
          </a:stretch>
        </p:blipFill>
        <p:spPr>
          <a:xfrm>
            <a:off x="1717288" y="1453896"/>
            <a:ext cx="8619892" cy="3950208"/>
          </a:xfrm>
          <a:prstGeom prst="rect">
            <a:avLst/>
          </a:prstGeom>
        </p:spPr>
      </p:pic>
      <p:sp>
        <p:nvSpPr>
          <p:cNvPr id="18" name="ZoneTexte 17">
            <a:extLst>
              <a:ext uri="{FF2B5EF4-FFF2-40B4-BE49-F238E27FC236}">
                <a16:creationId xmlns:a16="http://schemas.microsoft.com/office/drawing/2014/main" id="{6FC66C8A-035B-EACB-11FA-FE711CB1F7F3}"/>
              </a:ext>
            </a:extLst>
          </p:cNvPr>
          <p:cNvSpPr txBox="1"/>
          <p:nvPr/>
        </p:nvSpPr>
        <p:spPr>
          <a:xfrm>
            <a:off x="3713356" y="267629"/>
            <a:ext cx="5519854" cy="646331"/>
          </a:xfrm>
          <a:prstGeom prst="rect">
            <a:avLst/>
          </a:prstGeom>
          <a:noFill/>
        </p:spPr>
        <p:txBody>
          <a:bodyPr wrap="square" rtlCol="0">
            <a:spAutoFit/>
          </a:bodyPr>
          <a:lstStyle/>
          <a:p>
            <a:pPr algn="ctr"/>
            <a:r>
              <a:rPr lang="fr-CH" sz="3600" dirty="0">
                <a:solidFill>
                  <a:schemeClr val="accent2">
                    <a:lumMod val="75000"/>
                  </a:schemeClr>
                </a:solidFill>
              </a:rPr>
              <a:t>CATALOGUE</a:t>
            </a:r>
          </a:p>
        </p:txBody>
      </p:sp>
    </p:spTree>
    <p:extLst>
      <p:ext uri="{BB962C8B-B14F-4D97-AF65-F5344CB8AC3E}">
        <p14:creationId xmlns:p14="http://schemas.microsoft.com/office/powerpoint/2010/main" val="29515718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546983-596E-1C2D-7251-A0EFADAF5F0D}"/>
            </a:ext>
          </a:extLst>
        </p:cNvPr>
        <p:cNvGrpSpPr/>
        <p:nvPr/>
      </p:nvGrpSpPr>
      <p:grpSpPr>
        <a:xfrm>
          <a:off x="0" y="0"/>
          <a:ext cx="0" cy="0"/>
          <a:chOff x="0" y="0"/>
          <a:chExt cx="0" cy="0"/>
        </a:xfrm>
      </p:grpSpPr>
      <p:sp>
        <p:nvSpPr>
          <p:cNvPr id="8" name="Titre 7">
            <a:extLst>
              <a:ext uri="{FF2B5EF4-FFF2-40B4-BE49-F238E27FC236}">
                <a16:creationId xmlns:a16="http://schemas.microsoft.com/office/drawing/2014/main" id="{3DA655CD-D305-1332-0C21-383E7402DAD7}"/>
              </a:ext>
            </a:extLst>
          </p:cNvPr>
          <p:cNvSpPr>
            <a:spLocks noGrp="1"/>
          </p:cNvSpPr>
          <p:nvPr>
            <p:ph type="title"/>
          </p:nvPr>
        </p:nvSpPr>
        <p:spPr>
          <a:xfrm>
            <a:off x="913776" y="618517"/>
            <a:ext cx="3893976" cy="1596177"/>
          </a:xfrm>
        </p:spPr>
        <p:txBody>
          <a:bodyPr vert="horz" lIns="91440" tIns="45720" rIns="91440" bIns="45720" rtlCol="0" anchor="b">
            <a:normAutofit/>
          </a:bodyPr>
          <a:lstStyle/>
          <a:p>
            <a:r>
              <a:rPr lang="en-US" sz="3200" dirty="0">
                <a:solidFill>
                  <a:schemeClr val="tx1"/>
                </a:solidFill>
              </a:rPr>
              <a:t>Miel EOPY</a:t>
            </a:r>
          </a:p>
        </p:txBody>
      </p:sp>
      <p:sp>
        <p:nvSpPr>
          <p:cNvPr id="9" name="Espace réservé du contenu 8">
            <a:extLst>
              <a:ext uri="{FF2B5EF4-FFF2-40B4-BE49-F238E27FC236}">
                <a16:creationId xmlns:a16="http://schemas.microsoft.com/office/drawing/2014/main" id="{BB49C303-74FE-22AF-D6C9-55515FE313C5}"/>
              </a:ext>
            </a:extLst>
          </p:cNvPr>
          <p:cNvSpPr>
            <a:spLocks noGrp="1"/>
          </p:cNvSpPr>
          <p:nvPr>
            <p:ph idx="1"/>
          </p:nvPr>
        </p:nvSpPr>
        <p:spPr>
          <a:xfrm>
            <a:off x="913773" y="2367092"/>
            <a:ext cx="3992763" cy="3703126"/>
          </a:xfrm>
        </p:spPr>
        <p:txBody>
          <a:bodyPr vert="horz" lIns="91440" tIns="45720" rIns="91440" bIns="45720" rtlCol="0">
            <a:noAutofit/>
          </a:bodyPr>
          <a:lstStyle/>
          <a:p>
            <a:pPr>
              <a:lnSpc>
                <a:spcPct val="110000"/>
              </a:lnSpc>
            </a:pPr>
            <a:r>
              <a:rPr lang="en-US" sz="1600" dirty="0"/>
              <a:t>Depuis 1999, notre philosophie est de vous donner le meilleur des produits biologiques en Europe par une sélection respectueuse des normes Européennes et Suisses.</a:t>
            </a:r>
          </a:p>
          <a:p>
            <a:pPr>
              <a:lnSpc>
                <a:spcPct val="110000"/>
              </a:lnSpc>
            </a:pPr>
            <a:r>
              <a:rPr lang="en-US" sz="1600" dirty="0"/>
              <a:t>Tous nos produits sont élaborés avec le plus grand soin, sans produits de conservation et avec des matières premières de qualité, choisies par des artisans soucieux de maintenir des standards traditionnels</a:t>
            </a:r>
          </a:p>
        </p:txBody>
      </p:sp>
      <p:pic>
        <p:nvPicPr>
          <p:cNvPr id="12" name="Espace réservé d’image 11">
            <a:extLst>
              <a:ext uri="{FF2B5EF4-FFF2-40B4-BE49-F238E27FC236}">
                <a16:creationId xmlns:a16="http://schemas.microsoft.com/office/drawing/2014/main" id="{6EBAB002-6840-1DDF-D2E2-B4CDC2850E32}"/>
              </a:ext>
            </a:extLst>
          </p:cNvPr>
          <p:cNvPicPr>
            <a:picLocks noGrp="1" noChangeAspect="1"/>
          </p:cNvPicPr>
          <p:nvPr>
            <p:ph type="pic" sz="quarter" idx="13"/>
          </p:nvPr>
        </p:nvPicPr>
        <p:blipFill>
          <a:blip r:embed="rId3"/>
          <a:stretch/>
        </p:blipFill>
        <p:spPr>
          <a:xfrm>
            <a:off x="6720818" y="609600"/>
            <a:ext cx="2914649" cy="5181599"/>
          </a:xfrm>
          <a:prstGeom prst="roundRect">
            <a:avLst>
              <a:gd name="adj" fmla="val 2392"/>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4" name="Espace réservé du numéro de diapositive 3">
            <a:extLst>
              <a:ext uri="{FF2B5EF4-FFF2-40B4-BE49-F238E27FC236}">
                <a16:creationId xmlns:a16="http://schemas.microsoft.com/office/drawing/2014/main" id="{77124402-823C-9AFB-1EB7-9655B2332CFD}"/>
              </a:ext>
            </a:extLst>
          </p:cNvPr>
          <p:cNvSpPr>
            <a:spLocks noGrp="1"/>
          </p:cNvSpPr>
          <p:nvPr>
            <p:ph type="sldNum" sz="quarter" idx="12"/>
          </p:nvPr>
        </p:nvSpPr>
        <p:spPr/>
        <p:txBody>
          <a:bodyPr vert="horz" lIns="91440" tIns="45720" rIns="91440" bIns="45720" rtlCol="0" anchor="ctr">
            <a:normAutofit fontScale="92500" lnSpcReduction="10000"/>
          </a:bodyPr>
          <a:lstStyle/>
          <a:p>
            <a:pPr>
              <a:spcAft>
                <a:spcPts val="600"/>
              </a:spcAft>
            </a:pPr>
            <a:fld id="{73B850FF-6169-4056-8077-06FFA93A5366}" type="slidenum">
              <a:rPr lang="en-US" smtClean="0"/>
              <a:pPr>
                <a:spcAft>
                  <a:spcPts val="600"/>
                </a:spcAft>
              </a:pPr>
              <a:t>2</a:t>
            </a:fld>
            <a:endParaRPr lang="en-US"/>
          </a:p>
        </p:txBody>
      </p:sp>
    </p:spTree>
    <p:extLst>
      <p:ext uri="{BB962C8B-B14F-4D97-AF65-F5344CB8AC3E}">
        <p14:creationId xmlns:p14="http://schemas.microsoft.com/office/powerpoint/2010/main" val="5559755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695BB7C9-365A-47FF-90E1-6016251BBD01}"/>
              </a:ext>
            </a:extLst>
          </p:cNvPr>
          <p:cNvSpPr>
            <a:spLocks noGrp="1"/>
          </p:cNvSpPr>
          <p:nvPr>
            <p:ph type="title"/>
          </p:nvPr>
        </p:nvSpPr>
        <p:spPr/>
        <p:txBody>
          <a:bodyPr rtlCol="0" anchor="ctr">
            <a:normAutofit/>
          </a:bodyPr>
          <a:lstStyle/>
          <a:p>
            <a:pPr rtl="0"/>
            <a:r>
              <a:rPr lang="fr-FR" dirty="0">
                <a:solidFill>
                  <a:schemeClr val="tx1"/>
                </a:solidFill>
              </a:rPr>
              <a:t>Plusieurs sortes de saveurs</a:t>
            </a:r>
          </a:p>
        </p:txBody>
      </p:sp>
      <p:sp>
        <p:nvSpPr>
          <p:cNvPr id="14" name="Text Placeholder 2">
            <a:extLst>
              <a:ext uri="{FF2B5EF4-FFF2-40B4-BE49-F238E27FC236}">
                <a16:creationId xmlns:a16="http://schemas.microsoft.com/office/drawing/2014/main" id="{B5EF8CC1-99AF-E629-2D1E-4564F7D15599}"/>
              </a:ext>
            </a:extLst>
          </p:cNvPr>
          <p:cNvSpPr>
            <a:spLocks noGrp="1"/>
          </p:cNvSpPr>
          <p:nvPr>
            <p:ph type="body" idx="1"/>
          </p:nvPr>
        </p:nvSpPr>
        <p:spPr>
          <a:xfrm>
            <a:off x="465256" y="1690688"/>
            <a:ext cx="3291840" cy="885824"/>
          </a:xfrm>
        </p:spPr>
        <p:txBody>
          <a:bodyPr>
            <a:normAutofit/>
          </a:bodyPr>
          <a:lstStyle/>
          <a:p>
            <a:r>
              <a:rPr lang="en-US" sz="2000" dirty="0"/>
              <a:t>Miel fleur d’oranger</a:t>
            </a:r>
          </a:p>
          <a:p>
            <a:r>
              <a:rPr lang="en-US" sz="1600" dirty="0"/>
              <a:t>CHF 12.--</a:t>
            </a:r>
          </a:p>
        </p:txBody>
      </p:sp>
      <p:pic>
        <p:nvPicPr>
          <p:cNvPr id="7" name="Espace réservé d’image 6">
            <a:extLst>
              <a:ext uri="{FF2B5EF4-FFF2-40B4-BE49-F238E27FC236}">
                <a16:creationId xmlns:a16="http://schemas.microsoft.com/office/drawing/2014/main" id="{FBA8EE09-C66B-4072-B4E9-9DEE8394E20D}"/>
              </a:ext>
            </a:extLst>
          </p:cNvPr>
          <p:cNvPicPr>
            <a:picLocks noGrp="1" noChangeAspect="1"/>
          </p:cNvPicPr>
          <p:nvPr>
            <p:ph sz="half" idx="2"/>
          </p:nvPr>
        </p:nvPicPr>
        <p:blipFill>
          <a:blip r:embed="rId3"/>
          <a:stretch/>
        </p:blipFill>
        <p:spPr>
          <a:xfrm>
            <a:off x="1119746" y="2667000"/>
            <a:ext cx="1983259" cy="3522663"/>
          </a:xfrm>
          <a:noFill/>
        </p:spPr>
      </p:pic>
      <p:sp>
        <p:nvSpPr>
          <p:cNvPr id="16" name="Text Placeholder 4">
            <a:extLst>
              <a:ext uri="{FF2B5EF4-FFF2-40B4-BE49-F238E27FC236}">
                <a16:creationId xmlns:a16="http://schemas.microsoft.com/office/drawing/2014/main" id="{4A5801D3-47BE-C171-1E3B-F2BE3D328F96}"/>
              </a:ext>
            </a:extLst>
          </p:cNvPr>
          <p:cNvSpPr>
            <a:spLocks noGrp="1"/>
          </p:cNvSpPr>
          <p:nvPr>
            <p:ph type="body" sz="quarter" idx="3"/>
          </p:nvPr>
        </p:nvSpPr>
        <p:spPr>
          <a:xfrm>
            <a:off x="4443519" y="1690688"/>
            <a:ext cx="3291840" cy="885824"/>
          </a:xfrm>
        </p:spPr>
        <p:txBody>
          <a:bodyPr>
            <a:normAutofit/>
          </a:bodyPr>
          <a:lstStyle/>
          <a:p>
            <a:r>
              <a:rPr lang="en-US" sz="2000" dirty="0"/>
              <a:t>Miel Crémeux</a:t>
            </a:r>
          </a:p>
          <a:p>
            <a:r>
              <a:rPr lang="en-US" sz="1600" dirty="0"/>
              <a:t>CHF 12.--</a:t>
            </a:r>
          </a:p>
        </p:txBody>
      </p:sp>
      <p:pic>
        <p:nvPicPr>
          <p:cNvPr id="9" name="Espace réservé d’image 8">
            <a:extLst>
              <a:ext uri="{FF2B5EF4-FFF2-40B4-BE49-F238E27FC236}">
                <a16:creationId xmlns:a16="http://schemas.microsoft.com/office/drawing/2014/main" id="{0D6D0E59-E139-4D64-A9D8-5CA5C961F9E2}"/>
              </a:ext>
            </a:extLst>
          </p:cNvPr>
          <p:cNvPicPr>
            <a:picLocks noGrp="1" noChangeAspect="1"/>
          </p:cNvPicPr>
          <p:nvPr>
            <p:ph sz="quarter" idx="4"/>
          </p:nvPr>
        </p:nvPicPr>
        <p:blipFill>
          <a:blip r:embed="rId4"/>
          <a:stretch/>
        </p:blipFill>
        <p:spPr>
          <a:xfrm>
            <a:off x="4629140" y="2666999"/>
            <a:ext cx="1983259" cy="3522663"/>
          </a:xfrm>
          <a:noFill/>
        </p:spPr>
      </p:pic>
      <p:sp>
        <p:nvSpPr>
          <p:cNvPr id="18" name="Text Placeholder 6">
            <a:extLst>
              <a:ext uri="{FF2B5EF4-FFF2-40B4-BE49-F238E27FC236}">
                <a16:creationId xmlns:a16="http://schemas.microsoft.com/office/drawing/2014/main" id="{A65082FB-31CC-AAE1-9763-FFEF5B6A76F8}"/>
              </a:ext>
            </a:extLst>
          </p:cNvPr>
          <p:cNvSpPr>
            <a:spLocks noGrp="1"/>
          </p:cNvSpPr>
          <p:nvPr>
            <p:ph type="body" sz="quarter" idx="13"/>
          </p:nvPr>
        </p:nvSpPr>
        <p:spPr>
          <a:xfrm>
            <a:off x="8434906" y="1690688"/>
            <a:ext cx="3304962" cy="483505"/>
          </a:xfrm>
        </p:spPr>
        <p:txBody>
          <a:bodyPr>
            <a:normAutofit/>
          </a:bodyPr>
          <a:lstStyle/>
          <a:p>
            <a:r>
              <a:rPr lang="en-US" sz="2000" dirty="0"/>
              <a:t>Fleur d’oranger</a:t>
            </a:r>
          </a:p>
        </p:txBody>
      </p:sp>
      <p:sp>
        <p:nvSpPr>
          <p:cNvPr id="6" name="Espace réservé du numéro de diapositive 5">
            <a:extLst>
              <a:ext uri="{FF2B5EF4-FFF2-40B4-BE49-F238E27FC236}">
                <a16:creationId xmlns:a16="http://schemas.microsoft.com/office/drawing/2014/main" id="{3C2688BC-7E88-411A-A72F-BA96A981DF64}"/>
              </a:ext>
            </a:extLst>
          </p:cNvPr>
          <p:cNvSpPr>
            <a:spLocks noGrp="1"/>
          </p:cNvSpPr>
          <p:nvPr>
            <p:ph type="sldNum" sz="quarter" idx="12"/>
          </p:nvPr>
        </p:nvSpPr>
        <p:spPr/>
        <p:txBody>
          <a:bodyPr rtlCol="0" anchor="ctr">
            <a:normAutofit fontScale="92500" lnSpcReduction="10000"/>
          </a:bodyPr>
          <a:lstStyle/>
          <a:p>
            <a:pPr rtl="0">
              <a:spcAft>
                <a:spcPts val="600"/>
              </a:spcAft>
            </a:pPr>
            <a:fld id="{73B850FF-6169-4056-8077-06FFA93A5366}" type="slidenum">
              <a:rPr lang="fr-FR" smtClean="0"/>
              <a:pPr rtl="0">
                <a:spcAft>
                  <a:spcPts val="600"/>
                </a:spcAft>
              </a:pPr>
              <a:t>3</a:t>
            </a:fld>
            <a:endParaRPr lang="fr-FR"/>
          </a:p>
        </p:txBody>
      </p:sp>
      <p:sp>
        <p:nvSpPr>
          <p:cNvPr id="27" name="ZoneTexte 26">
            <a:extLst>
              <a:ext uri="{FF2B5EF4-FFF2-40B4-BE49-F238E27FC236}">
                <a16:creationId xmlns:a16="http://schemas.microsoft.com/office/drawing/2014/main" id="{CC3BF775-9392-9632-BCA6-607180934107}"/>
              </a:ext>
            </a:extLst>
          </p:cNvPr>
          <p:cNvSpPr txBox="1"/>
          <p:nvPr/>
        </p:nvSpPr>
        <p:spPr>
          <a:xfrm>
            <a:off x="8428344" y="4014440"/>
            <a:ext cx="3001656" cy="400110"/>
          </a:xfrm>
          <a:prstGeom prst="rect">
            <a:avLst/>
          </a:prstGeom>
          <a:noFill/>
        </p:spPr>
        <p:txBody>
          <a:bodyPr wrap="square" rtlCol="0">
            <a:spAutoFit/>
          </a:bodyPr>
          <a:lstStyle/>
          <a:p>
            <a:r>
              <a:rPr lang="fr-FR" sz="2000" dirty="0"/>
              <a:t>Crémeux</a:t>
            </a:r>
            <a:endParaRPr lang="fr-CH" sz="2000" dirty="0"/>
          </a:p>
        </p:txBody>
      </p:sp>
      <p:sp>
        <p:nvSpPr>
          <p:cNvPr id="28" name="ZoneTexte 27">
            <a:extLst>
              <a:ext uri="{FF2B5EF4-FFF2-40B4-BE49-F238E27FC236}">
                <a16:creationId xmlns:a16="http://schemas.microsoft.com/office/drawing/2014/main" id="{05C2240A-962B-2F58-4E2B-1E07000AEDA1}"/>
              </a:ext>
            </a:extLst>
          </p:cNvPr>
          <p:cNvSpPr txBox="1"/>
          <p:nvPr/>
        </p:nvSpPr>
        <p:spPr>
          <a:xfrm>
            <a:off x="8441466" y="4576429"/>
            <a:ext cx="3501491" cy="1600438"/>
          </a:xfrm>
          <a:prstGeom prst="rect">
            <a:avLst/>
          </a:prstGeom>
          <a:noFill/>
        </p:spPr>
        <p:txBody>
          <a:bodyPr wrap="square" rtlCol="0">
            <a:spAutoFit/>
          </a:bodyPr>
          <a:lstStyle/>
          <a:p>
            <a:r>
              <a:rPr lang="fr-FR" sz="1600" dirty="0"/>
              <a:t>Le miel du petit déjeuner ! Sa texture est onctueuse, facile à tartiner.</a:t>
            </a:r>
          </a:p>
          <a:p>
            <a:r>
              <a:rPr lang="fr-FR" sz="1600" dirty="0"/>
              <a:t>Sa saveur est équilibrée, florale et légèrement acidulée.</a:t>
            </a:r>
          </a:p>
          <a:p>
            <a:endParaRPr lang="fr-CH" dirty="0"/>
          </a:p>
        </p:txBody>
      </p:sp>
      <p:sp>
        <p:nvSpPr>
          <p:cNvPr id="29" name="ZoneTexte 28">
            <a:extLst>
              <a:ext uri="{FF2B5EF4-FFF2-40B4-BE49-F238E27FC236}">
                <a16:creationId xmlns:a16="http://schemas.microsoft.com/office/drawing/2014/main" id="{36F1FC18-903A-6305-9E09-69634E43E26B}"/>
              </a:ext>
            </a:extLst>
          </p:cNvPr>
          <p:cNvSpPr txBox="1"/>
          <p:nvPr/>
        </p:nvSpPr>
        <p:spPr>
          <a:xfrm>
            <a:off x="8428344" y="2330605"/>
            <a:ext cx="3304962" cy="1323439"/>
          </a:xfrm>
          <a:prstGeom prst="rect">
            <a:avLst/>
          </a:prstGeom>
          <a:noFill/>
        </p:spPr>
        <p:txBody>
          <a:bodyPr wrap="square" rtlCol="0">
            <a:spAutoFit/>
          </a:bodyPr>
          <a:lstStyle/>
          <a:p>
            <a:r>
              <a:rPr lang="fr-FR" sz="1600" dirty="0"/>
              <a:t>Notes fruitées et acidulées rappelant les agrumes saveurs équilibrées. </a:t>
            </a:r>
          </a:p>
          <a:p>
            <a:r>
              <a:rPr lang="fr-FR" sz="1600" dirty="0"/>
              <a:t>Il se marie idéalement avec des fruits</a:t>
            </a:r>
            <a:endParaRPr lang="fr-CH" sz="1600" dirty="0"/>
          </a:p>
        </p:txBody>
      </p:sp>
    </p:spTree>
    <p:extLst>
      <p:ext uri="{BB962C8B-B14F-4D97-AF65-F5344CB8AC3E}">
        <p14:creationId xmlns:p14="http://schemas.microsoft.com/office/powerpoint/2010/main" val="22051586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texte 4">
            <a:extLst>
              <a:ext uri="{FF2B5EF4-FFF2-40B4-BE49-F238E27FC236}">
                <a16:creationId xmlns:a16="http://schemas.microsoft.com/office/drawing/2014/main" id="{005C12A8-A156-482F-4049-89884786EE61}"/>
              </a:ext>
            </a:extLst>
          </p:cNvPr>
          <p:cNvSpPr>
            <a:spLocks noGrp="1"/>
          </p:cNvSpPr>
          <p:nvPr>
            <p:ph type="body" idx="1"/>
          </p:nvPr>
        </p:nvSpPr>
        <p:spPr>
          <a:xfrm>
            <a:off x="1215483" y="1730236"/>
            <a:ext cx="3289610" cy="912604"/>
          </a:xfrm>
        </p:spPr>
        <p:txBody>
          <a:bodyPr>
            <a:normAutofit/>
          </a:bodyPr>
          <a:lstStyle/>
          <a:p>
            <a:r>
              <a:rPr lang="fr-FR" sz="2000" dirty="0"/>
              <a:t>Miel d’Acacia</a:t>
            </a:r>
          </a:p>
          <a:p>
            <a:r>
              <a:rPr lang="fr-CH" sz="1600" dirty="0"/>
              <a:t>CHF 12.--</a:t>
            </a:r>
          </a:p>
        </p:txBody>
      </p:sp>
      <p:pic>
        <p:nvPicPr>
          <p:cNvPr id="8" name="Espace réservé d’image 7">
            <a:extLst>
              <a:ext uri="{FF2B5EF4-FFF2-40B4-BE49-F238E27FC236}">
                <a16:creationId xmlns:a16="http://schemas.microsoft.com/office/drawing/2014/main" id="{6F6F1BE9-F0C4-46DC-91BA-5F4B45093B20}"/>
              </a:ext>
            </a:extLst>
          </p:cNvPr>
          <p:cNvPicPr>
            <a:picLocks noGrp="1" noChangeAspect="1"/>
          </p:cNvPicPr>
          <p:nvPr>
            <p:ph sz="half" idx="2"/>
          </p:nvPr>
        </p:nvPicPr>
        <p:blipFill>
          <a:blip r:embed="rId3"/>
          <a:stretch/>
        </p:blipFill>
        <p:spPr>
          <a:xfrm>
            <a:off x="1649772" y="2845806"/>
            <a:ext cx="2429823" cy="3745687"/>
          </a:xfrm>
        </p:spPr>
      </p:pic>
      <p:sp>
        <p:nvSpPr>
          <p:cNvPr id="7" name="Espace réservé du texte 6">
            <a:extLst>
              <a:ext uri="{FF2B5EF4-FFF2-40B4-BE49-F238E27FC236}">
                <a16:creationId xmlns:a16="http://schemas.microsoft.com/office/drawing/2014/main" id="{6D78AB2C-6805-C277-41B0-996A45B9A2A6}"/>
              </a:ext>
            </a:extLst>
          </p:cNvPr>
          <p:cNvSpPr>
            <a:spLocks noGrp="1"/>
          </p:cNvSpPr>
          <p:nvPr>
            <p:ph type="body" sz="quarter" idx="3"/>
          </p:nvPr>
        </p:nvSpPr>
        <p:spPr>
          <a:xfrm>
            <a:off x="6781084" y="1851103"/>
            <a:ext cx="2429823" cy="791737"/>
          </a:xfrm>
        </p:spPr>
        <p:txBody>
          <a:bodyPr>
            <a:normAutofit/>
          </a:bodyPr>
          <a:lstStyle/>
          <a:p>
            <a:r>
              <a:rPr lang="fr-FR" sz="2000" dirty="0"/>
              <a:t>Miel de Thym</a:t>
            </a:r>
          </a:p>
          <a:p>
            <a:r>
              <a:rPr lang="fr-FR" sz="1600" dirty="0"/>
              <a:t>CHF 12.--</a:t>
            </a:r>
            <a:endParaRPr lang="fr-CH" sz="1600" dirty="0"/>
          </a:p>
        </p:txBody>
      </p:sp>
      <p:pic>
        <p:nvPicPr>
          <p:cNvPr id="12" name="Espace réservé d’image 11">
            <a:extLst>
              <a:ext uri="{FF2B5EF4-FFF2-40B4-BE49-F238E27FC236}">
                <a16:creationId xmlns:a16="http://schemas.microsoft.com/office/drawing/2014/main" id="{874FDFF7-0DFC-4712-8AE1-D19EA660B89B}"/>
              </a:ext>
            </a:extLst>
          </p:cNvPr>
          <p:cNvPicPr>
            <a:picLocks noGrp="1" noChangeAspect="1"/>
          </p:cNvPicPr>
          <p:nvPr>
            <p:ph sz="quarter" idx="4"/>
          </p:nvPr>
        </p:nvPicPr>
        <p:blipFill>
          <a:blip r:embed="rId4"/>
          <a:stretch/>
        </p:blipFill>
        <p:spPr>
          <a:xfrm>
            <a:off x="7020009" y="2866986"/>
            <a:ext cx="2429823" cy="3724507"/>
          </a:xfrm>
        </p:spPr>
      </p:pic>
      <p:sp>
        <p:nvSpPr>
          <p:cNvPr id="3" name="ZoneTexte 2">
            <a:extLst>
              <a:ext uri="{FF2B5EF4-FFF2-40B4-BE49-F238E27FC236}">
                <a16:creationId xmlns:a16="http://schemas.microsoft.com/office/drawing/2014/main" id="{2886BDA9-B5F7-DA9F-DFA5-E4CEF039CA92}"/>
              </a:ext>
            </a:extLst>
          </p:cNvPr>
          <p:cNvSpPr txBox="1"/>
          <p:nvPr/>
        </p:nvSpPr>
        <p:spPr>
          <a:xfrm>
            <a:off x="1215483" y="468351"/>
            <a:ext cx="4324499" cy="1046440"/>
          </a:xfrm>
          <a:prstGeom prst="rect">
            <a:avLst/>
          </a:prstGeom>
          <a:noFill/>
        </p:spPr>
        <p:txBody>
          <a:bodyPr wrap="square" rtlCol="0">
            <a:spAutoFit/>
          </a:bodyPr>
          <a:lstStyle/>
          <a:p>
            <a:r>
              <a:rPr lang="fr-FR" sz="2000" dirty="0"/>
              <a:t>L’ACACIA</a:t>
            </a:r>
          </a:p>
          <a:p>
            <a:r>
              <a:rPr lang="fr-FR" sz="1400" dirty="0"/>
              <a:t>Ou faux-robinier fleurit en belles grappes blanches au début du printemps. Le miel d’acacia est très doux et reste liquide.</a:t>
            </a:r>
          </a:p>
        </p:txBody>
      </p:sp>
      <p:sp>
        <p:nvSpPr>
          <p:cNvPr id="9" name="ZoneTexte 8">
            <a:extLst>
              <a:ext uri="{FF2B5EF4-FFF2-40B4-BE49-F238E27FC236}">
                <a16:creationId xmlns:a16="http://schemas.microsoft.com/office/drawing/2014/main" id="{C86E2F54-1873-8696-F5E1-9100195B071F}"/>
              </a:ext>
            </a:extLst>
          </p:cNvPr>
          <p:cNvSpPr txBox="1"/>
          <p:nvPr/>
        </p:nvSpPr>
        <p:spPr>
          <a:xfrm>
            <a:off x="6652019" y="468351"/>
            <a:ext cx="4666470" cy="1261884"/>
          </a:xfrm>
          <a:prstGeom prst="rect">
            <a:avLst/>
          </a:prstGeom>
          <a:noFill/>
        </p:spPr>
        <p:txBody>
          <a:bodyPr wrap="square" rtlCol="0">
            <a:spAutoFit/>
          </a:bodyPr>
          <a:lstStyle/>
          <a:p>
            <a:r>
              <a:rPr lang="fr-FR" sz="2000" dirty="0"/>
              <a:t>THYM</a:t>
            </a:r>
          </a:p>
          <a:p>
            <a:r>
              <a:rPr lang="fr-FR" sz="1400" dirty="0"/>
              <a:t>Ce miel de couleur ambré est produit sur l’îles de Kalymnos en mer Egée. D’une grande pureté,</a:t>
            </a:r>
          </a:p>
          <a:p>
            <a:r>
              <a:rPr lang="fr-FR" sz="1400" dirty="0"/>
              <a:t>Avec un pourcentage élevé de Pollen de Thym, son arôme est suave avec des notes confites.</a:t>
            </a:r>
          </a:p>
        </p:txBody>
      </p:sp>
    </p:spTree>
    <p:extLst>
      <p:ext uri="{BB962C8B-B14F-4D97-AF65-F5344CB8AC3E}">
        <p14:creationId xmlns:p14="http://schemas.microsoft.com/office/powerpoint/2010/main" val="39667369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B6C65114-0355-4D19-9113-93130B3EC822}"/>
              </a:ext>
            </a:extLst>
          </p:cNvPr>
          <p:cNvSpPr>
            <a:spLocks noGrp="1"/>
          </p:cNvSpPr>
          <p:nvPr>
            <p:ph type="title"/>
          </p:nvPr>
        </p:nvSpPr>
        <p:spPr>
          <a:xfrm>
            <a:off x="5282519" y="462400"/>
            <a:ext cx="5855416" cy="1596177"/>
          </a:xfrm>
        </p:spPr>
        <p:txBody>
          <a:bodyPr vert="horz" lIns="91440" tIns="45720" rIns="91440" bIns="45720" rtlCol="0" anchor="ctr">
            <a:normAutofit/>
          </a:bodyPr>
          <a:lstStyle/>
          <a:p>
            <a:r>
              <a:rPr lang="en-US" sz="3200" dirty="0">
                <a:solidFill>
                  <a:schemeClr val="tx1"/>
                </a:solidFill>
              </a:rPr>
              <a:t>La meilleure manière de commencer, c’est d’arrêter de parler et de s’y mettre</a:t>
            </a:r>
            <a:r>
              <a:rPr lang="en-US" sz="3300" dirty="0">
                <a:solidFill>
                  <a:schemeClr val="tx1"/>
                </a:solidFill>
              </a:rPr>
              <a:t>.</a:t>
            </a:r>
          </a:p>
        </p:txBody>
      </p:sp>
      <p:sp>
        <p:nvSpPr>
          <p:cNvPr id="27" name="Content Placeholder 2">
            <a:extLst>
              <a:ext uri="{FF2B5EF4-FFF2-40B4-BE49-F238E27FC236}">
                <a16:creationId xmlns:a16="http://schemas.microsoft.com/office/drawing/2014/main" id="{C26CF5F7-70DC-DE27-8994-989EC830400D}"/>
              </a:ext>
            </a:extLst>
          </p:cNvPr>
          <p:cNvSpPr>
            <a:spLocks noGrp="1"/>
          </p:cNvSpPr>
          <p:nvPr>
            <p:ph idx="1"/>
          </p:nvPr>
        </p:nvSpPr>
        <p:spPr>
          <a:xfrm>
            <a:off x="5282519" y="2416196"/>
            <a:ext cx="5855415" cy="3847444"/>
          </a:xfrm>
        </p:spPr>
        <p:txBody>
          <a:bodyPr vert="horz" lIns="91440" tIns="45720" rIns="91440" bIns="45720" rtlCol="0">
            <a:normAutofit/>
          </a:bodyPr>
          <a:lstStyle/>
          <a:p>
            <a:pPr indent="-228600">
              <a:lnSpc>
                <a:spcPct val="110000"/>
              </a:lnSpc>
              <a:buFont typeface="Arial" panose="020B0604020202020204" pitchFamily="34" charset="0"/>
              <a:buChar char="•"/>
            </a:pPr>
            <a:r>
              <a:rPr lang="en-US" sz="1600" dirty="0"/>
              <a:t>C'est à travers ses voyages culinaires que Constance Legrain eût l’idée de créer un encas sain et savoureux: le popcorn gourmet. Depuis 2017,les recettes s’inspirent de voyages et diffèrent au fil des saisons.</a:t>
            </a:r>
          </a:p>
          <a:p>
            <a:pPr indent="-228600">
              <a:lnSpc>
                <a:spcPct val="110000"/>
              </a:lnSpc>
              <a:buFont typeface="Arial" panose="020B0604020202020204" pitchFamily="34" charset="0"/>
              <a:buChar char="•"/>
            </a:pPr>
            <a:r>
              <a:rPr lang="en-US" sz="1600" dirty="0"/>
              <a:t>Chaque ingrédient est sélectionné avec soin, en fonction des méthodes de culture et de la distance avec notre lieu de production. Nous valorisons les labels gage de qualité, tels que Bio, Demeter ou IP-SUISSE, Vaud +, et les produits du terroir Suisse.</a:t>
            </a:r>
          </a:p>
        </p:txBody>
      </p:sp>
      <p:pic>
        <p:nvPicPr>
          <p:cNvPr id="7" name="Espace réservé d’image 6">
            <a:extLst>
              <a:ext uri="{FF2B5EF4-FFF2-40B4-BE49-F238E27FC236}">
                <a16:creationId xmlns:a16="http://schemas.microsoft.com/office/drawing/2014/main" id="{5EED15B2-5A37-4992-B758-F650744AD86E}"/>
              </a:ext>
            </a:extLst>
          </p:cNvPr>
          <p:cNvPicPr>
            <a:picLocks noGrp="1" noChangeAspect="1"/>
          </p:cNvPicPr>
          <p:nvPr>
            <p:ph type="pic" sz="quarter" idx="13"/>
          </p:nvPr>
        </p:nvPicPr>
        <p:blipFill>
          <a:blip r:embed="rId3"/>
          <a:srcRect t="15970" b="15970"/>
          <a:stretch/>
        </p:blipFill>
        <p:spPr>
          <a:xfrm>
            <a:off x="643464" y="999282"/>
            <a:ext cx="3995592" cy="4834488"/>
          </a:xfrm>
          <a:prstGeom prst="roundRect">
            <a:avLst>
              <a:gd name="adj" fmla="val 530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6" name="Espace réservé du numéro de diapositive 5">
            <a:extLst>
              <a:ext uri="{FF2B5EF4-FFF2-40B4-BE49-F238E27FC236}">
                <a16:creationId xmlns:a16="http://schemas.microsoft.com/office/drawing/2014/main" id="{5714A52A-BBC9-424C-B7FC-90581F09AFE8}"/>
              </a:ext>
            </a:extLst>
          </p:cNvPr>
          <p:cNvSpPr>
            <a:spLocks noGrp="1"/>
          </p:cNvSpPr>
          <p:nvPr>
            <p:ph type="sldNum" sz="quarter" idx="12"/>
          </p:nvPr>
        </p:nvSpPr>
        <p:spPr>
          <a:xfrm>
            <a:off x="10514011" y="6263640"/>
            <a:ext cx="764215" cy="365125"/>
          </a:xfrm>
        </p:spPr>
        <p:txBody>
          <a:bodyPr vert="horz" lIns="91440" tIns="45720" rIns="91440" bIns="45720" rtlCol="0" anchor="ctr">
            <a:normAutofit fontScale="92500" lnSpcReduction="10000"/>
          </a:bodyPr>
          <a:lstStyle/>
          <a:p>
            <a:pPr>
              <a:spcAft>
                <a:spcPts val="600"/>
              </a:spcAft>
            </a:pPr>
            <a:fld id="{73B850FF-6169-4056-8077-06FFA93A5366}" type="slidenum">
              <a:rPr lang="en-US" smtClean="0"/>
              <a:pPr>
                <a:spcAft>
                  <a:spcPts val="600"/>
                </a:spcAft>
              </a:pPr>
              <a:t>5</a:t>
            </a:fld>
            <a:endParaRPr lang="en-US"/>
          </a:p>
        </p:txBody>
      </p:sp>
    </p:spTree>
    <p:extLst>
      <p:ext uri="{BB962C8B-B14F-4D97-AF65-F5344CB8AC3E}">
        <p14:creationId xmlns:p14="http://schemas.microsoft.com/office/powerpoint/2010/main" val="20667630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B90292-7523-2EB4-8CC7-F0E640B849A9}"/>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D17F1040-3CCF-9FDE-C460-95C96D5A8A4F}"/>
              </a:ext>
            </a:extLst>
          </p:cNvPr>
          <p:cNvSpPr>
            <a:spLocks noGrp="1"/>
          </p:cNvSpPr>
          <p:nvPr>
            <p:ph type="title"/>
          </p:nvPr>
        </p:nvSpPr>
        <p:spPr>
          <a:xfrm>
            <a:off x="458694" y="365125"/>
            <a:ext cx="6744995" cy="881339"/>
          </a:xfrm>
        </p:spPr>
        <p:txBody>
          <a:bodyPr rtlCol="0" anchor="ctr">
            <a:normAutofit/>
          </a:bodyPr>
          <a:lstStyle/>
          <a:p>
            <a:pPr rtl="0"/>
            <a:r>
              <a:rPr lang="fr-FR" sz="3200" dirty="0">
                <a:solidFill>
                  <a:schemeClr val="tx1"/>
                </a:solidFill>
              </a:rPr>
              <a:t>Pop Corn sucré</a:t>
            </a:r>
          </a:p>
        </p:txBody>
      </p:sp>
      <p:sp>
        <p:nvSpPr>
          <p:cNvPr id="14" name="Text Placeholder 2">
            <a:extLst>
              <a:ext uri="{FF2B5EF4-FFF2-40B4-BE49-F238E27FC236}">
                <a16:creationId xmlns:a16="http://schemas.microsoft.com/office/drawing/2014/main" id="{ABB438B0-5E9D-15AF-1089-8FAC6F5DE58A}"/>
              </a:ext>
            </a:extLst>
          </p:cNvPr>
          <p:cNvSpPr>
            <a:spLocks noGrp="1"/>
          </p:cNvSpPr>
          <p:nvPr>
            <p:ph type="body" idx="1"/>
          </p:nvPr>
        </p:nvSpPr>
        <p:spPr>
          <a:xfrm>
            <a:off x="465256" y="1494263"/>
            <a:ext cx="3291840" cy="1082249"/>
          </a:xfrm>
        </p:spPr>
        <p:txBody>
          <a:bodyPr>
            <a:noAutofit/>
          </a:bodyPr>
          <a:lstStyle/>
          <a:p>
            <a:pPr>
              <a:lnSpc>
                <a:spcPct val="100000"/>
              </a:lnSpc>
            </a:pPr>
            <a:r>
              <a:rPr lang="en-US" sz="1600" dirty="0"/>
              <a:t>Parfum Chocolat blond amande &amp; Pistache</a:t>
            </a:r>
          </a:p>
          <a:p>
            <a:r>
              <a:rPr lang="en-US" sz="1600" dirty="0"/>
              <a:t>CHF 9.--</a:t>
            </a:r>
          </a:p>
        </p:txBody>
      </p:sp>
      <p:pic>
        <p:nvPicPr>
          <p:cNvPr id="7" name="Espace réservé d’image 6">
            <a:extLst>
              <a:ext uri="{FF2B5EF4-FFF2-40B4-BE49-F238E27FC236}">
                <a16:creationId xmlns:a16="http://schemas.microsoft.com/office/drawing/2014/main" id="{44A2D0B4-5866-1F5A-2040-F3E3ED95DAD6}"/>
              </a:ext>
            </a:extLst>
          </p:cNvPr>
          <p:cNvPicPr>
            <a:picLocks noGrp="1" noChangeAspect="1"/>
          </p:cNvPicPr>
          <p:nvPr>
            <p:ph sz="half" idx="2"/>
          </p:nvPr>
        </p:nvPicPr>
        <p:blipFill>
          <a:blip r:embed="rId3"/>
          <a:srcRect t="12028" b="12028"/>
          <a:stretch/>
        </p:blipFill>
        <p:spPr>
          <a:xfrm>
            <a:off x="465256" y="2666999"/>
            <a:ext cx="2779749" cy="3749676"/>
          </a:xfrm>
          <a:noFill/>
        </p:spPr>
      </p:pic>
      <p:sp>
        <p:nvSpPr>
          <p:cNvPr id="16" name="Text Placeholder 4">
            <a:extLst>
              <a:ext uri="{FF2B5EF4-FFF2-40B4-BE49-F238E27FC236}">
                <a16:creationId xmlns:a16="http://schemas.microsoft.com/office/drawing/2014/main" id="{843830B9-2E1A-0E95-15DD-2A9E54367687}"/>
              </a:ext>
            </a:extLst>
          </p:cNvPr>
          <p:cNvSpPr>
            <a:spLocks noGrp="1"/>
          </p:cNvSpPr>
          <p:nvPr>
            <p:ph type="body" sz="quarter" idx="3"/>
          </p:nvPr>
        </p:nvSpPr>
        <p:spPr>
          <a:xfrm>
            <a:off x="4453361" y="1494263"/>
            <a:ext cx="3291840" cy="1082249"/>
          </a:xfrm>
        </p:spPr>
        <p:txBody>
          <a:bodyPr>
            <a:noAutofit/>
          </a:bodyPr>
          <a:lstStyle/>
          <a:p>
            <a:r>
              <a:rPr lang="en-US" sz="1600" dirty="0"/>
              <a:t>Parfum Chocolat ambré &amp; citron vert</a:t>
            </a:r>
          </a:p>
          <a:p>
            <a:r>
              <a:rPr lang="en-US" sz="1600" dirty="0"/>
              <a:t>CHF 9.--</a:t>
            </a:r>
          </a:p>
        </p:txBody>
      </p:sp>
      <p:pic>
        <p:nvPicPr>
          <p:cNvPr id="9" name="Espace réservé d’image 8">
            <a:extLst>
              <a:ext uri="{FF2B5EF4-FFF2-40B4-BE49-F238E27FC236}">
                <a16:creationId xmlns:a16="http://schemas.microsoft.com/office/drawing/2014/main" id="{06F1CBF4-FA8F-A1F4-A513-516044F7BAAC}"/>
              </a:ext>
            </a:extLst>
          </p:cNvPr>
          <p:cNvPicPr>
            <a:picLocks noGrp="1" noChangeAspect="1"/>
          </p:cNvPicPr>
          <p:nvPr>
            <p:ph sz="quarter" idx="4"/>
          </p:nvPr>
        </p:nvPicPr>
        <p:blipFill>
          <a:blip r:embed="rId4"/>
          <a:srcRect t="11522" b="11522"/>
          <a:stretch/>
        </p:blipFill>
        <p:spPr>
          <a:xfrm>
            <a:off x="4460489" y="2666999"/>
            <a:ext cx="2743200" cy="3749676"/>
          </a:xfrm>
          <a:noFill/>
        </p:spPr>
      </p:pic>
      <p:sp>
        <p:nvSpPr>
          <p:cNvPr id="18" name="Text Placeholder 6">
            <a:extLst>
              <a:ext uri="{FF2B5EF4-FFF2-40B4-BE49-F238E27FC236}">
                <a16:creationId xmlns:a16="http://schemas.microsoft.com/office/drawing/2014/main" id="{6D6EE510-E1E2-7F6A-C535-1E0C73BBA603}"/>
              </a:ext>
            </a:extLst>
          </p:cNvPr>
          <p:cNvSpPr>
            <a:spLocks noGrp="1"/>
          </p:cNvSpPr>
          <p:nvPr>
            <p:ph type="body" sz="quarter" idx="13"/>
          </p:nvPr>
        </p:nvSpPr>
        <p:spPr>
          <a:xfrm>
            <a:off x="7745201" y="160968"/>
            <a:ext cx="3994667" cy="764583"/>
          </a:xfrm>
        </p:spPr>
        <p:txBody>
          <a:bodyPr>
            <a:noAutofit/>
          </a:bodyPr>
          <a:lstStyle/>
          <a:p>
            <a:pPr algn="just">
              <a:lnSpc>
                <a:spcPct val="100000"/>
              </a:lnSpc>
            </a:pPr>
            <a:r>
              <a:rPr lang="en-US" sz="2000" b="1" dirty="0"/>
              <a:t>Chocolat Blond</a:t>
            </a:r>
          </a:p>
          <a:p>
            <a:pPr algn="just">
              <a:lnSpc>
                <a:spcPct val="100000"/>
              </a:lnSpc>
              <a:spcBef>
                <a:spcPts val="0"/>
              </a:spcBef>
            </a:pPr>
            <a:r>
              <a:rPr lang="en-US" sz="2000" b="1" dirty="0"/>
              <a:t>Amande &amp; Pistache</a:t>
            </a:r>
          </a:p>
        </p:txBody>
      </p:sp>
      <p:sp>
        <p:nvSpPr>
          <p:cNvPr id="6" name="Espace réservé du numéro de diapositive 5">
            <a:extLst>
              <a:ext uri="{FF2B5EF4-FFF2-40B4-BE49-F238E27FC236}">
                <a16:creationId xmlns:a16="http://schemas.microsoft.com/office/drawing/2014/main" id="{97462AD2-96D3-7352-D16D-DAB8F07498A0}"/>
              </a:ext>
            </a:extLst>
          </p:cNvPr>
          <p:cNvSpPr>
            <a:spLocks noGrp="1"/>
          </p:cNvSpPr>
          <p:nvPr>
            <p:ph type="sldNum" sz="quarter" idx="12"/>
          </p:nvPr>
        </p:nvSpPr>
        <p:spPr/>
        <p:txBody>
          <a:bodyPr rtlCol="0" anchor="ctr">
            <a:normAutofit fontScale="92500" lnSpcReduction="10000"/>
          </a:bodyPr>
          <a:lstStyle/>
          <a:p>
            <a:pPr rtl="0">
              <a:spcAft>
                <a:spcPts val="600"/>
              </a:spcAft>
            </a:pPr>
            <a:fld id="{73B850FF-6169-4056-8077-06FFA93A5366}" type="slidenum">
              <a:rPr lang="fr-FR" smtClean="0"/>
              <a:pPr rtl="0">
                <a:spcAft>
                  <a:spcPts val="600"/>
                </a:spcAft>
              </a:pPr>
              <a:t>6</a:t>
            </a:fld>
            <a:endParaRPr lang="fr-FR"/>
          </a:p>
        </p:txBody>
      </p:sp>
      <p:sp>
        <p:nvSpPr>
          <p:cNvPr id="27" name="ZoneTexte 26">
            <a:extLst>
              <a:ext uri="{FF2B5EF4-FFF2-40B4-BE49-F238E27FC236}">
                <a16:creationId xmlns:a16="http://schemas.microsoft.com/office/drawing/2014/main" id="{549024F4-0433-A42C-CD3E-EDCC43A18C14}"/>
              </a:ext>
            </a:extLst>
          </p:cNvPr>
          <p:cNvSpPr txBox="1"/>
          <p:nvPr/>
        </p:nvSpPr>
        <p:spPr>
          <a:xfrm>
            <a:off x="7745201" y="3416041"/>
            <a:ext cx="3651345" cy="804516"/>
          </a:xfrm>
          <a:prstGeom prst="rect">
            <a:avLst/>
          </a:prstGeom>
          <a:noFill/>
        </p:spPr>
        <p:txBody>
          <a:bodyPr wrap="square" rtlCol="0">
            <a:spAutoFit/>
          </a:bodyPr>
          <a:lstStyle/>
          <a:p>
            <a:pPr marL="0" marR="0" lvl="0" indent="0" algn="l" defTabSz="914400" rtl="0" eaLnBrk="1" fontAlgn="auto" latinLnBrk="0" hangingPunct="1">
              <a:lnSpc>
                <a:spcPct val="120000"/>
              </a:lnSpc>
              <a:spcBef>
                <a:spcPts val="1000"/>
              </a:spcBef>
              <a:spcAft>
                <a:spcPts val="0"/>
              </a:spcAft>
              <a:buClr>
                <a:prstClr val="black"/>
              </a:buClr>
              <a:buSzTx/>
              <a:buFont typeface="Arial" panose="020B0604020202020204" pitchFamily="34" charset="0"/>
              <a:buNone/>
              <a:tabLst/>
              <a:defRPr/>
            </a:pPr>
            <a:r>
              <a:rPr kumimoji="0" lang="en-US" sz="2000" b="1" i="0" u="none" strike="noStrike" kern="1200" cap="all" spc="0" normalizeH="0" baseline="0" noProof="0" dirty="0">
                <a:ln>
                  <a:noFill/>
                </a:ln>
                <a:solidFill>
                  <a:prstClr val="black"/>
                </a:solidFill>
                <a:effectLst/>
                <a:uLnTx/>
                <a:uFillTx/>
                <a:latin typeface="Tw Cen MT" panose="020B0602020104020603"/>
                <a:ea typeface="+mn-ea"/>
                <a:cs typeface="+mn-cs"/>
              </a:rPr>
              <a:t>Parfum Chocolat ambré &amp; citron vert</a:t>
            </a:r>
          </a:p>
        </p:txBody>
      </p:sp>
      <p:sp>
        <p:nvSpPr>
          <p:cNvPr id="29" name="ZoneTexte 28">
            <a:extLst>
              <a:ext uri="{FF2B5EF4-FFF2-40B4-BE49-F238E27FC236}">
                <a16:creationId xmlns:a16="http://schemas.microsoft.com/office/drawing/2014/main" id="{3BB668EA-6086-E330-09BA-33E4274E7E5F}"/>
              </a:ext>
            </a:extLst>
          </p:cNvPr>
          <p:cNvSpPr txBox="1"/>
          <p:nvPr/>
        </p:nvSpPr>
        <p:spPr>
          <a:xfrm>
            <a:off x="7745201" y="1025875"/>
            <a:ext cx="4141999" cy="2520213"/>
          </a:xfrm>
          <a:prstGeom prst="rect">
            <a:avLst/>
          </a:prstGeom>
          <a:noFill/>
        </p:spPr>
        <p:txBody>
          <a:bodyPr wrap="square" rtlCol="0">
            <a:spAutoFit/>
          </a:bodyPr>
          <a:lstStyle/>
          <a:p>
            <a:r>
              <a:rPr lang="fr-FR" sz="1200" dirty="0"/>
              <a:t>INGRÉDIENTS :</a:t>
            </a:r>
          </a:p>
          <a:p>
            <a:r>
              <a:rPr lang="fr-FR" sz="1200" dirty="0"/>
              <a:t>Maïs IP-SUISSE soufflé à l’air chaud, chocolat Dulcey (beurre de cacao, sucre, lait entier en poudre, lait écrémé en poudre, lactoserum [lait], beurre [lait], émulsifiant [lécithine de tournesol], extrait naturel de vanille), sucre suisse, amande, beurre de cacao, arôme </a:t>
            </a:r>
            <a:r>
              <a:rPr lang="fr-FR" sz="1600" dirty="0"/>
              <a:t>naturel d’amande amère, pistache et sel suisse. </a:t>
            </a:r>
          </a:p>
          <a:p>
            <a:endParaRPr lang="fr-FR" sz="1200" dirty="0"/>
          </a:p>
          <a:p>
            <a:r>
              <a:rPr lang="fr-FR" sz="1200" dirty="0"/>
              <a:t>(Peut contenir des grains de maïs non soufflés (attention les dents) ainsi que des traces d'autres fruits à coque et d'huile de colza).</a:t>
            </a:r>
          </a:p>
        </p:txBody>
      </p:sp>
      <p:sp>
        <p:nvSpPr>
          <p:cNvPr id="3" name="ZoneTexte 2">
            <a:extLst>
              <a:ext uri="{FF2B5EF4-FFF2-40B4-BE49-F238E27FC236}">
                <a16:creationId xmlns:a16="http://schemas.microsoft.com/office/drawing/2014/main" id="{9EFC242F-C687-B08F-D440-75A594BA520B}"/>
              </a:ext>
            </a:extLst>
          </p:cNvPr>
          <p:cNvSpPr txBox="1"/>
          <p:nvPr/>
        </p:nvSpPr>
        <p:spPr>
          <a:xfrm>
            <a:off x="7828156" y="4248615"/>
            <a:ext cx="3898588" cy="1938992"/>
          </a:xfrm>
          <a:prstGeom prst="rect">
            <a:avLst/>
          </a:prstGeom>
          <a:noFill/>
        </p:spPr>
        <p:txBody>
          <a:bodyPr wrap="square" rtlCol="0">
            <a:spAutoFit/>
          </a:bodyPr>
          <a:lstStyle/>
          <a:p>
            <a:r>
              <a:rPr lang="fr-FR" sz="1200" dirty="0"/>
              <a:t>Maïs IP-SUISSE soufflé à l’air chaud, chocolat Dulcey (beurre de cacao, sucre, lait entier en poudre, lait écrémé en poudre, lactoserum [lait], beurre [lait], émulsifiant [lécithine de tournesol], extrait naturel de vanille), sucre suisse, citron vert et sel suisse.</a:t>
            </a:r>
          </a:p>
          <a:p>
            <a:endParaRPr lang="fr-FR" sz="1200" dirty="0"/>
          </a:p>
          <a:p>
            <a:r>
              <a:rPr lang="fr-FR" sz="1200" dirty="0"/>
              <a:t>(Peut contenir des grains de maïs non soufflés (attention les dents) ainsi que des traces de fruits à coque et d'huile de colza.)</a:t>
            </a:r>
            <a:endParaRPr lang="fr-CH" sz="1200" dirty="0"/>
          </a:p>
        </p:txBody>
      </p:sp>
    </p:spTree>
    <p:extLst>
      <p:ext uri="{BB962C8B-B14F-4D97-AF65-F5344CB8AC3E}">
        <p14:creationId xmlns:p14="http://schemas.microsoft.com/office/powerpoint/2010/main" val="2851860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F86FBF-6FD6-2562-5B2C-B9163B9A148F}"/>
            </a:ext>
          </a:extLst>
        </p:cNvPr>
        <p:cNvGrpSpPr/>
        <p:nvPr/>
      </p:nvGrpSpPr>
      <p:grpSpPr>
        <a:xfrm>
          <a:off x="0" y="0"/>
          <a:ext cx="0" cy="0"/>
          <a:chOff x="0" y="0"/>
          <a:chExt cx="0" cy="0"/>
        </a:xfrm>
      </p:grpSpPr>
      <p:sp>
        <p:nvSpPr>
          <p:cNvPr id="5" name="Espace réservé du texte 4">
            <a:extLst>
              <a:ext uri="{FF2B5EF4-FFF2-40B4-BE49-F238E27FC236}">
                <a16:creationId xmlns:a16="http://schemas.microsoft.com/office/drawing/2014/main" id="{FCD35B3C-B747-27B6-9EC2-7A1E78C2B79E}"/>
              </a:ext>
            </a:extLst>
          </p:cNvPr>
          <p:cNvSpPr>
            <a:spLocks noGrp="1"/>
          </p:cNvSpPr>
          <p:nvPr>
            <p:ph type="body" idx="1"/>
          </p:nvPr>
        </p:nvSpPr>
        <p:spPr>
          <a:xfrm>
            <a:off x="458694" y="2464420"/>
            <a:ext cx="3298402" cy="646770"/>
          </a:xfrm>
        </p:spPr>
        <p:txBody>
          <a:bodyPr>
            <a:normAutofit/>
          </a:bodyPr>
          <a:lstStyle/>
          <a:p>
            <a:r>
              <a:rPr lang="fr-CH" sz="1600" dirty="0"/>
              <a:t>CHF 9.--</a:t>
            </a:r>
          </a:p>
        </p:txBody>
      </p:sp>
      <p:pic>
        <p:nvPicPr>
          <p:cNvPr id="8" name="Espace réservé d’image 7">
            <a:extLst>
              <a:ext uri="{FF2B5EF4-FFF2-40B4-BE49-F238E27FC236}">
                <a16:creationId xmlns:a16="http://schemas.microsoft.com/office/drawing/2014/main" id="{1EAB429C-71E7-9010-EAEB-BEE865B1AF58}"/>
              </a:ext>
            </a:extLst>
          </p:cNvPr>
          <p:cNvPicPr>
            <a:picLocks noGrp="1" noChangeAspect="1"/>
          </p:cNvPicPr>
          <p:nvPr>
            <p:ph sz="half" idx="2"/>
          </p:nvPr>
        </p:nvPicPr>
        <p:blipFill>
          <a:blip r:embed="rId3"/>
          <a:stretch/>
        </p:blipFill>
        <p:spPr>
          <a:xfrm>
            <a:off x="1038206" y="3199553"/>
            <a:ext cx="1983259" cy="3522663"/>
          </a:xfrm>
        </p:spPr>
      </p:pic>
      <p:sp>
        <p:nvSpPr>
          <p:cNvPr id="6" name="Espace réservé du texte 5">
            <a:extLst>
              <a:ext uri="{FF2B5EF4-FFF2-40B4-BE49-F238E27FC236}">
                <a16:creationId xmlns:a16="http://schemas.microsoft.com/office/drawing/2014/main" id="{039256AA-AD48-2B10-4D8E-E627BA8467F3}"/>
              </a:ext>
            </a:extLst>
          </p:cNvPr>
          <p:cNvSpPr>
            <a:spLocks noGrp="1"/>
          </p:cNvSpPr>
          <p:nvPr>
            <p:ph type="body" sz="quarter" idx="3"/>
          </p:nvPr>
        </p:nvSpPr>
        <p:spPr>
          <a:xfrm>
            <a:off x="4453361" y="2631688"/>
            <a:ext cx="3291840" cy="479500"/>
          </a:xfrm>
        </p:spPr>
        <p:txBody>
          <a:bodyPr>
            <a:normAutofit/>
          </a:bodyPr>
          <a:lstStyle/>
          <a:p>
            <a:r>
              <a:rPr lang="fr-FR" sz="1600" dirty="0"/>
              <a:t>CHF 9.--</a:t>
            </a:r>
            <a:endParaRPr lang="fr-CH" sz="1600" dirty="0"/>
          </a:p>
        </p:txBody>
      </p:sp>
      <p:pic>
        <p:nvPicPr>
          <p:cNvPr id="10" name="Espace réservé d’image 9">
            <a:extLst>
              <a:ext uri="{FF2B5EF4-FFF2-40B4-BE49-F238E27FC236}">
                <a16:creationId xmlns:a16="http://schemas.microsoft.com/office/drawing/2014/main" id="{D3517E64-2495-FFCC-818D-067EE51606DB}"/>
              </a:ext>
            </a:extLst>
          </p:cNvPr>
          <p:cNvPicPr>
            <a:picLocks noGrp="1" noChangeAspect="1"/>
          </p:cNvPicPr>
          <p:nvPr>
            <p:ph sz="quarter" idx="4"/>
          </p:nvPr>
        </p:nvPicPr>
        <p:blipFill>
          <a:blip r:embed="rId4"/>
          <a:stretch/>
        </p:blipFill>
        <p:spPr>
          <a:xfrm>
            <a:off x="4951429" y="3165251"/>
            <a:ext cx="1983259" cy="3522663"/>
          </a:xfrm>
        </p:spPr>
      </p:pic>
      <p:sp>
        <p:nvSpPr>
          <p:cNvPr id="7" name="Espace réservé du texte 6">
            <a:extLst>
              <a:ext uri="{FF2B5EF4-FFF2-40B4-BE49-F238E27FC236}">
                <a16:creationId xmlns:a16="http://schemas.microsoft.com/office/drawing/2014/main" id="{8A7ACCC7-D75A-6898-739B-EE290120DEB2}"/>
              </a:ext>
            </a:extLst>
          </p:cNvPr>
          <p:cNvSpPr>
            <a:spLocks noGrp="1"/>
          </p:cNvSpPr>
          <p:nvPr>
            <p:ph type="body" sz="quarter" idx="13"/>
          </p:nvPr>
        </p:nvSpPr>
        <p:spPr>
          <a:xfrm>
            <a:off x="8332176" y="2631688"/>
            <a:ext cx="3401130" cy="479500"/>
          </a:xfrm>
        </p:spPr>
        <p:txBody>
          <a:bodyPr>
            <a:normAutofit/>
          </a:bodyPr>
          <a:lstStyle/>
          <a:p>
            <a:r>
              <a:rPr lang="fr-FR" sz="1600" dirty="0"/>
              <a:t>CHF 9.--</a:t>
            </a:r>
            <a:endParaRPr lang="fr-CH" sz="1600" dirty="0"/>
          </a:p>
        </p:txBody>
      </p:sp>
      <p:pic>
        <p:nvPicPr>
          <p:cNvPr id="12" name="Espace réservé d’image 11">
            <a:extLst>
              <a:ext uri="{FF2B5EF4-FFF2-40B4-BE49-F238E27FC236}">
                <a16:creationId xmlns:a16="http://schemas.microsoft.com/office/drawing/2014/main" id="{3A5CF7CD-F371-53F1-BA85-116ED549E93B}"/>
              </a:ext>
            </a:extLst>
          </p:cNvPr>
          <p:cNvPicPr>
            <a:picLocks noGrp="1" noChangeAspect="1"/>
          </p:cNvPicPr>
          <p:nvPr>
            <p:ph sz="quarter" idx="14"/>
          </p:nvPr>
        </p:nvPicPr>
        <p:blipFill>
          <a:blip r:embed="rId5"/>
          <a:srcRect/>
          <a:stretch/>
        </p:blipFill>
        <p:spPr>
          <a:xfrm>
            <a:off x="8864652" y="3199553"/>
            <a:ext cx="1983258" cy="3522663"/>
          </a:xfrm>
        </p:spPr>
      </p:pic>
      <p:sp>
        <p:nvSpPr>
          <p:cNvPr id="13" name="ZoneTexte 12">
            <a:extLst>
              <a:ext uri="{FF2B5EF4-FFF2-40B4-BE49-F238E27FC236}">
                <a16:creationId xmlns:a16="http://schemas.microsoft.com/office/drawing/2014/main" id="{4B999AA6-ADAC-7F34-BD3E-0CBEA8921858}"/>
              </a:ext>
            </a:extLst>
          </p:cNvPr>
          <p:cNvSpPr txBox="1"/>
          <p:nvPr/>
        </p:nvSpPr>
        <p:spPr>
          <a:xfrm>
            <a:off x="8463776" y="423745"/>
            <a:ext cx="3555016" cy="2246769"/>
          </a:xfrm>
          <a:prstGeom prst="rect">
            <a:avLst/>
          </a:prstGeom>
          <a:noFill/>
        </p:spPr>
        <p:txBody>
          <a:bodyPr wrap="square" rtlCol="0">
            <a:spAutoFit/>
          </a:bodyPr>
          <a:lstStyle/>
          <a:p>
            <a:r>
              <a:rPr lang="fr-FR" sz="2000" b="1" dirty="0"/>
              <a:t>CANNELLE &amp; ORANGE</a:t>
            </a:r>
          </a:p>
          <a:p>
            <a:endParaRPr lang="fr-FR" sz="1400" dirty="0"/>
          </a:p>
          <a:p>
            <a:r>
              <a:rPr lang="fr-FR" sz="1200" dirty="0"/>
              <a:t>Maïs IP-SUISSE soufflé à l’air chaud, sucre suisse, cannelle, orange, sel suisse.</a:t>
            </a:r>
          </a:p>
          <a:p>
            <a:endParaRPr lang="fr-FR" sz="1200" dirty="0"/>
          </a:p>
          <a:p>
            <a:endParaRPr lang="fr-FR" sz="1200" dirty="0"/>
          </a:p>
          <a:p>
            <a:r>
              <a:rPr lang="fr-FR" sz="1200" dirty="0"/>
              <a:t>(Peut contenir des grains de maïs non soufflés (attention les dents) ainsi que des traces de fruits à coque.)</a:t>
            </a:r>
          </a:p>
          <a:p>
            <a:endParaRPr lang="fr-CH" sz="2200" dirty="0"/>
          </a:p>
        </p:txBody>
      </p:sp>
      <p:sp>
        <p:nvSpPr>
          <p:cNvPr id="2" name="ZoneTexte 1">
            <a:extLst>
              <a:ext uri="{FF2B5EF4-FFF2-40B4-BE49-F238E27FC236}">
                <a16:creationId xmlns:a16="http://schemas.microsoft.com/office/drawing/2014/main" id="{5515B139-7BC5-66F4-D932-EF73D528F764}"/>
              </a:ext>
            </a:extLst>
          </p:cNvPr>
          <p:cNvSpPr txBox="1"/>
          <p:nvPr/>
        </p:nvSpPr>
        <p:spPr>
          <a:xfrm>
            <a:off x="4370958" y="423746"/>
            <a:ext cx="3687966" cy="1908215"/>
          </a:xfrm>
          <a:prstGeom prst="rect">
            <a:avLst/>
          </a:prstGeom>
          <a:noFill/>
        </p:spPr>
        <p:txBody>
          <a:bodyPr wrap="square" rtlCol="0">
            <a:spAutoFit/>
          </a:bodyPr>
          <a:lstStyle/>
          <a:p>
            <a:r>
              <a:rPr lang="fr-CH" sz="2000" b="1" dirty="0"/>
              <a:t>PAIN D’EPICES</a:t>
            </a:r>
          </a:p>
          <a:p>
            <a:endParaRPr lang="fr-CH" sz="1400" dirty="0"/>
          </a:p>
          <a:p>
            <a:r>
              <a:rPr lang="fr-FR" sz="1200" dirty="0"/>
              <a:t>Maïs IP-SUISSE soufflé à l’air chaud, sucre suisse et épices «pain d’épices» (cannelle, coriandre, anis, badiane, fenouil et girofle).</a:t>
            </a:r>
          </a:p>
          <a:p>
            <a:endParaRPr lang="fr-FR" sz="1200" dirty="0"/>
          </a:p>
          <a:p>
            <a:r>
              <a:rPr lang="fr-FR" sz="1200" dirty="0"/>
              <a:t>(Peut contenir des grains de maïs non soufflés (attention les dents) ainsi que des traces de fruits à coque et d'huile de colza.)</a:t>
            </a:r>
            <a:endParaRPr lang="fr-CH" sz="1200" dirty="0"/>
          </a:p>
        </p:txBody>
      </p:sp>
      <p:sp>
        <p:nvSpPr>
          <p:cNvPr id="15" name="ZoneTexte 14">
            <a:extLst>
              <a:ext uri="{FF2B5EF4-FFF2-40B4-BE49-F238E27FC236}">
                <a16:creationId xmlns:a16="http://schemas.microsoft.com/office/drawing/2014/main" id="{B80228EE-44E7-5337-D9CF-791CA6E5FB80}"/>
              </a:ext>
            </a:extLst>
          </p:cNvPr>
          <p:cNvSpPr txBox="1"/>
          <p:nvPr/>
        </p:nvSpPr>
        <p:spPr>
          <a:xfrm>
            <a:off x="323385" y="423746"/>
            <a:ext cx="3869474" cy="2000548"/>
          </a:xfrm>
          <a:prstGeom prst="rect">
            <a:avLst/>
          </a:prstGeom>
          <a:noFill/>
        </p:spPr>
        <p:txBody>
          <a:bodyPr wrap="square" rtlCol="0">
            <a:spAutoFit/>
          </a:bodyPr>
          <a:lstStyle/>
          <a:p>
            <a:r>
              <a:rPr lang="fr-FR" sz="2000" b="1" dirty="0"/>
              <a:t>FRAMBOISE &amp; CHIA</a:t>
            </a:r>
          </a:p>
          <a:p>
            <a:endParaRPr lang="fr-FR" sz="2000" b="1" dirty="0"/>
          </a:p>
          <a:p>
            <a:r>
              <a:rPr lang="fr-FR" sz="1200" dirty="0"/>
              <a:t>Maïs IP-SUISSE soufflé à l’air chaud, sucre suisse, framboise, arôme naturel de framboise bio, graines de chia et sel suisse.</a:t>
            </a:r>
          </a:p>
          <a:p>
            <a:endParaRPr lang="fr-FR" sz="1200" dirty="0"/>
          </a:p>
          <a:p>
            <a:r>
              <a:rPr lang="fr-FR" sz="1200" dirty="0"/>
              <a:t>(Peut contenir des grains de maïs non soufflés (attention les dents) ainsi que des traces de fruits à coque et d'huile de colza.)</a:t>
            </a:r>
          </a:p>
        </p:txBody>
      </p:sp>
    </p:spTree>
    <p:extLst>
      <p:ext uri="{BB962C8B-B14F-4D97-AF65-F5344CB8AC3E}">
        <p14:creationId xmlns:p14="http://schemas.microsoft.com/office/powerpoint/2010/main" val="829618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2E1186-DC02-EFC9-2DAB-4C6A1998F5AA}"/>
            </a:ext>
          </a:extLst>
        </p:cNvPr>
        <p:cNvGrpSpPr/>
        <p:nvPr/>
      </p:nvGrpSpPr>
      <p:grpSpPr>
        <a:xfrm>
          <a:off x="0" y="0"/>
          <a:ext cx="0" cy="0"/>
          <a:chOff x="0" y="0"/>
          <a:chExt cx="0" cy="0"/>
        </a:xfrm>
      </p:grpSpPr>
      <p:sp>
        <p:nvSpPr>
          <p:cNvPr id="3" name="Titre 2">
            <a:extLst>
              <a:ext uri="{FF2B5EF4-FFF2-40B4-BE49-F238E27FC236}">
                <a16:creationId xmlns:a16="http://schemas.microsoft.com/office/drawing/2014/main" id="{753381B7-6FBB-DF27-EEAB-4FBAAF78C17E}"/>
              </a:ext>
            </a:extLst>
          </p:cNvPr>
          <p:cNvSpPr>
            <a:spLocks noGrp="1"/>
          </p:cNvSpPr>
          <p:nvPr>
            <p:ph type="title"/>
          </p:nvPr>
        </p:nvSpPr>
        <p:spPr>
          <a:xfrm>
            <a:off x="2397512" y="1"/>
            <a:ext cx="3847171" cy="524108"/>
          </a:xfrm>
        </p:spPr>
        <p:txBody>
          <a:bodyPr>
            <a:noAutofit/>
          </a:bodyPr>
          <a:lstStyle/>
          <a:p>
            <a:r>
              <a:rPr lang="fr-CH" sz="3200" dirty="0">
                <a:solidFill>
                  <a:schemeClr val="tx1"/>
                </a:solidFill>
              </a:rPr>
              <a:t>Pop Corn Salé</a:t>
            </a:r>
          </a:p>
        </p:txBody>
      </p:sp>
      <p:sp>
        <p:nvSpPr>
          <p:cNvPr id="5" name="Espace réservé du texte 4">
            <a:extLst>
              <a:ext uri="{FF2B5EF4-FFF2-40B4-BE49-F238E27FC236}">
                <a16:creationId xmlns:a16="http://schemas.microsoft.com/office/drawing/2014/main" id="{F43F4FA3-4ADD-B0B1-E57A-4B17F738795B}"/>
              </a:ext>
            </a:extLst>
          </p:cNvPr>
          <p:cNvSpPr>
            <a:spLocks noGrp="1"/>
          </p:cNvSpPr>
          <p:nvPr>
            <p:ph type="body" idx="1"/>
          </p:nvPr>
        </p:nvSpPr>
        <p:spPr>
          <a:xfrm>
            <a:off x="707960" y="2943922"/>
            <a:ext cx="3049135" cy="421870"/>
          </a:xfrm>
        </p:spPr>
        <p:txBody>
          <a:bodyPr>
            <a:normAutofit/>
          </a:bodyPr>
          <a:lstStyle/>
          <a:p>
            <a:r>
              <a:rPr lang="fr-CH" sz="1600" dirty="0"/>
              <a:t>CHF 9.--</a:t>
            </a:r>
          </a:p>
        </p:txBody>
      </p:sp>
      <p:pic>
        <p:nvPicPr>
          <p:cNvPr id="8" name="Espace réservé d’image 7">
            <a:extLst>
              <a:ext uri="{FF2B5EF4-FFF2-40B4-BE49-F238E27FC236}">
                <a16:creationId xmlns:a16="http://schemas.microsoft.com/office/drawing/2014/main" id="{A2B604F1-09EA-A1FC-E1C4-B7DA2C68EA60}"/>
              </a:ext>
            </a:extLst>
          </p:cNvPr>
          <p:cNvPicPr>
            <a:picLocks noGrp="1" noChangeAspect="1"/>
          </p:cNvPicPr>
          <p:nvPr>
            <p:ph sz="half" idx="2"/>
          </p:nvPr>
        </p:nvPicPr>
        <p:blipFill>
          <a:blip r:embed="rId3"/>
          <a:stretch/>
        </p:blipFill>
        <p:spPr>
          <a:xfrm>
            <a:off x="707961" y="3551658"/>
            <a:ext cx="1983259" cy="3245008"/>
          </a:xfrm>
        </p:spPr>
      </p:pic>
      <p:sp>
        <p:nvSpPr>
          <p:cNvPr id="6" name="Espace réservé du texte 5">
            <a:extLst>
              <a:ext uri="{FF2B5EF4-FFF2-40B4-BE49-F238E27FC236}">
                <a16:creationId xmlns:a16="http://schemas.microsoft.com/office/drawing/2014/main" id="{A56F916E-2817-98A4-BF99-DDA4A452D371}"/>
              </a:ext>
            </a:extLst>
          </p:cNvPr>
          <p:cNvSpPr>
            <a:spLocks noGrp="1"/>
          </p:cNvSpPr>
          <p:nvPr>
            <p:ph type="body" sz="quarter" idx="3"/>
          </p:nvPr>
        </p:nvSpPr>
        <p:spPr>
          <a:xfrm>
            <a:off x="4885098" y="2943922"/>
            <a:ext cx="2860101" cy="485078"/>
          </a:xfrm>
        </p:spPr>
        <p:txBody>
          <a:bodyPr>
            <a:normAutofit/>
          </a:bodyPr>
          <a:lstStyle/>
          <a:p>
            <a:r>
              <a:rPr lang="fr-FR" sz="1600" dirty="0"/>
              <a:t>CHF 9.--</a:t>
            </a:r>
            <a:endParaRPr lang="fr-CH" sz="1600" dirty="0"/>
          </a:p>
        </p:txBody>
      </p:sp>
      <p:pic>
        <p:nvPicPr>
          <p:cNvPr id="10" name="Espace réservé d’image 9">
            <a:extLst>
              <a:ext uri="{FF2B5EF4-FFF2-40B4-BE49-F238E27FC236}">
                <a16:creationId xmlns:a16="http://schemas.microsoft.com/office/drawing/2014/main" id="{633A3684-A201-66F1-A649-FC6AF036657E}"/>
              </a:ext>
            </a:extLst>
          </p:cNvPr>
          <p:cNvPicPr>
            <a:picLocks noGrp="1" noChangeAspect="1"/>
          </p:cNvPicPr>
          <p:nvPr>
            <p:ph sz="quarter" idx="4"/>
          </p:nvPr>
        </p:nvPicPr>
        <p:blipFill>
          <a:blip r:embed="rId4"/>
          <a:stretch/>
        </p:blipFill>
        <p:spPr>
          <a:xfrm>
            <a:off x="4885098" y="3540510"/>
            <a:ext cx="1983259" cy="3245008"/>
          </a:xfrm>
        </p:spPr>
      </p:pic>
      <p:sp>
        <p:nvSpPr>
          <p:cNvPr id="7" name="Espace réservé du texte 6">
            <a:extLst>
              <a:ext uri="{FF2B5EF4-FFF2-40B4-BE49-F238E27FC236}">
                <a16:creationId xmlns:a16="http://schemas.microsoft.com/office/drawing/2014/main" id="{68AEB632-0AEA-7F44-DA3B-3FFB3A235417}"/>
              </a:ext>
            </a:extLst>
          </p:cNvPr>
          <p:cNvSpPr>
            <a:spLocks noGrp="1"/>
          </p:cNvSpPr>
          <p:nvPr>
            <p:ph type="body" sz="quarter" idx="13"/>
          </p:nvPr>
        </p:nvSpPr>
        <p:spPr>
          <a:xfrm>
            <a:off x="8839707" y="2943922"/>
            <a:ext cx="2893599" cy="485078"/>
          </a:xfrm>
        </p:spPr>
        <p:txBody>
          <a:bodyPr>
            <a:normAutofit/>
          </a:bodyPr>
          <a:lstStyle/>
          <a:p>
            <a:r>
              <a:rPr lang="fr-FR" sz="1600" dirty="0"/>
              <a:t>CHF 9.--</a:t>
            </a:r>
            <a:endParaRPr lang="fr-CH" sz="1600" dirty="0"/>
          </a:p>
        </p:txBody>
      </p:sp>
      <p:pic>
        <p:nvPicPr>
          <p:cNvPr id="12" name="Espace réservé d’image 11">
            <a:extLst>
              <a:ext uri="{FF2B5EF4-FFF2-40B4-BE49-F238E27FC236}">
                <a16:creationId xmlns:a16="http://schemas.microsoft.com/office/drawing/2014/main" id="{8445232A-F77C-FEAA-182A-CFDDBDE663BE}"/>
              </a:ext>
            </a:extLst>
          </p:cNvPr>
          <p:cNvPicPr>
            <a:picLocks noGrp="1" noChangeAspect="1"/>
          </p:cNvPicPr>
          <p:nvPr>
            <p:ph sz="quarter" idx="14"/>
          </p:nvPr>
        </p:nvPicPr>
        <p:blipFill>
          <a:blip r:embed="rId5"/>
          <a:stretch/>
        </p:blipFill>
        <p:spPr>
          <a:xfrm>
            <a:off x="8839707" y="3551657"/>
            <a:ext cx="1983258" cy="3231981"/>
          </a:xfrm>
        </p:spPr>
      </p:pic>
      <p:sp>
        <p:nvSpPr>
          <p:cNvPr id="11" name="ZoneTexte 10">
            <a:extLst>
              <a:ext uri="{FF2B5EF4-FFF2-40B4-BE49-F238E27FC236}">
                <a16:creationId xmlns:a16="http://schemas.microsoft.com/office/drawing/2014/main" id="{4A58E03F-8DC7-792B-9623-BA21978821CD}"/>
              </a:ext>
            </a:extLst>
          </p:cNvPr>
          <p:cNvSpPr txBox="1"/>
          <p:nvPr/>
        </p:nvSpPr>
        <p:spPr>
          <a:xfrm>
            <a:off x="561591" y="501804"/>
            <a:ext cx="3968725" cy="2362185"/>
          </a:xfrm>
          <a:prstGeom prst="rect">
            <a:avLst/>
          </a:prstGeom>
          <a:noFill/>
        </p:spPr>
        <p:txBody>
          <a:bodyPr wrap="square" rtlCol="0">
            <a:spAutoFit/>
          </a:bodyPr>
          <a:lstStyle/>
          <a:p>
            <a:r>
              <a:rPr lang="fr-CH" sz="2000" b="1" dirty="0"/>
              <a:t>Tomate &amp; Origan</a:t>
            </a:r>
          </a:p>
          <a:p>
            <a:endParaRPr lang="fr-CH" sz="1200" b="1" dirty="0"/>
          </a:p>
          <a:p>
            <a:r>
              <a:rPr lang="fr-FR" sz="1200" dirty="0"/>
              <a:t>Maïs IP-SUISSE soufflé à l’air chaud, tomate, sel de Bex (mélange de sel : herbes (basilic, origan, persil, thym, marjolaine, sarriette, romarin), oignons, épices (paprika, ail, poivre, piment) poivrons, poireau, huile de tournesol), sel suisse, sirop d’érable.</a:t>
            </a:r>
          </a:p>
          <a:p>
            <a:endParaRPr lang="fr-FR" sz="1200" dirty="0"/>
          </a:p>
          <a:p>
            <a:r>
              <a:rPr lang="fr-FR" sz="1050" dirty="0"/>
              <a:t>(Peut contenir des grains de maïs non soufflés (attention les dents) ainsi que des traces de fruits à coque et d'huile de colza.)</a:t>
            </a:r>
            <a:endParaRPr lang="fr-CH" sz="1050" dirty="0"/>
          </a:p>
        </p:txBody>
      </p:sp>
      <p:sp>
        <p:nvSpPr>
          <p:cNvPr id="14" name="ZoneTexte 13">
            <a:extLst>
              <a:ext uri="{FF2B5EF4-FFF2-40B4-BE49-F238E27FC236}">
                <a16:creationId xmlns:a16="http://schemas.microsoft.com/office/drawing/2014/main" id="{70151321-62BE-5D28-B3AB-09347FD7236C}"/>
              </a:ext>
            </a:extLst>
          </p:cNvPr>
          <p:cNvSpPr txBox="1"/>
          <p:nvPr/>
        </p:nvSpPr>
        <p:spPr>
          <a:xfrm>
            <a:off x="4806176" y="501804"/>
            <a:ext cx="3679654" cy="2300630"/>
          </a:xfrm>
          <a:prstGeom prst="rect">
            <a:avLst/>
          </a:prstGeom>
          <a:noFill/>
        </p:spPr>
        <p:txBody>
          <a:bodyPr wrap="square" rtlCol="0">
            <a:spAutoFit/>
          </a:bodyPr>
          <a:lstStyle/>
          <a:p>
            <a:r>
              <a:rPr lang="fr-FR" sz="2000" b="1" dirty="0"/>
              <a:t>L’</a:t>
            </a:r>
            <a:r>
              <a:rPr lang="fr-FR" sz="2000" b="1" dirty="0" err="1"/>
              <a:t>Etivaz</a:t>
            </a:r>
            <a:r>
              <a:rPr lang="fr-FR" sz="2000" b="1" dirty="0"/>
              <a:t> AOP &amp; Piment d’Espelette</a:t>
            </a:r>
          </a:p>
          <a:p>
            <a:endParaRPr lang="fr-FR" sz="1200" b="1" dirty="0"/>
          </a:p>
          <a:p>
            <a:r>
              <a:rPr lang="fr-FR" sz="1200" dirty="0"/>
              <a:t>Maïs IP-SUISSE soufflé à l’air chaud, fromage suisse (VD) d'alpage "L'</a:t>
            </a:r>
            <a:r>
              <a:rPr lang="fr-FR" sz="1200" dirty="0" err="1"/>
              <a:t>Etivaz</a:t>
            </a:r>
            <a:r>
              <a:rPr lang="fr-FR" sz="1200" dirty="0"/>
              <a:t> AOP" (fromage gras à pâte dure, à base de lait cru de vache), sel suisse et piment d'Espelette.</a:t>
            </a:r>
          </a:p>
          <a:p>
            <a:endParaRPr lang="fr-FR" sz="1200" dirty="0"/>
          </a:p>
          <a:p>
            <a:r>
              <a:rPr lang="fr-FR" sz="1050" dirty="0"/>
              <a:t>(Peut contenir des grains de maïs non soufflés (attention les dents) ainsi que des traces de fruits à coque et d'huile de colza.)</a:t>
            </a:r>
            <a:endParaRPr lang="fr-CH" sz="1050" dirty="0"/>
          </a:p>
        </p:txBody>
      </p:sp>
      <p:sp>
        <p:nvSpPr>
          <p:cNvPr id="15" name="ZoneTexte 14">
            <a:extLst>
              <a:ext uri="{FF2B5EF4-FFF2-40B4-BE49-F238E27FC236}">
                <a16:creationId xmlns:a16="http://schemas.microsoft.com/office/drawing/2014/main" id="{436045E5-CEE3-9AE4-F50C-17492497C1BA}"/>
              </a:ext>
            </a:extLst>
          </p:cNvPr>
          <p:cNvSpPr txBox="1"/>
          <p:nvPr/>
        </p:nvSpPr>
        <p:spPr>
          <a:xfrm>
            <a:off x="8761690" y="501805"/>
            <a:ext cx="3307017" cy="2323713"/>
          </a:xfrm>
          <a:prstGeom prst="rect">
            <a:avLst/>
          </a:prstGeom>
          <a:noFill/>
        </p:spPr>
        <p:txBody>
          <a:bodyPr wrap="square" rtlCol="0">
            <a:spAutoFit/>
          </a:bodyPr>
          <a:lstStyle/>
          <a:p>
            <a:r>
              <a:rPr lang="fr-CH" sz="2000" b="1" dirty="0"/>
              <a:t>Gruyère AOP et Poivre Noir</a:t>
            </a:r>
          </a:p>
          <a:p>
            <a:endParaRPr lang="fr-CH" sz="1200" dirty="0"/>
          </a:p>
          <a:p>
            <a:r>
              <a:rPr lang="fr-FR" sz="1200" dirty="0"/>
              <a:t>Maïs IP-SUISSE soufflé à l’air chaud, fromage suisse «Gruyère AOP» (fromage gras à pâte dure, à base de lait cru de vache), sel suisse, poivre noir et cumin.</a:t>
            </a:r>
          </a:p>
          <a:p>
            <a:endParaRPr lang="fr-FR" sz="1200" dirty="0"/>
          </a:p>
          <a:p>
            <a:r>
              <a:rPr lang="fr-FR" sz="1050" dirty="0"/>
              <a:t>(Peut contenir des grains de maïs non soufflés (attention les dents) ainsi que des traces de fruits à coque et d'huile de colza</a:t>
            </a:r>
            <a:r>
              <a:rPr lang="fr-FR" sz="1200" dirty="0"/>
              <a:t>.)</a:t>
            </a:r>
            <a:endParaRPr lang="fr-CH" sz="1200" dirty="0"/>
          </a:p>
        </p:txBody>
      </p:sp>
    </p:spTree>
    <p:extLst>
      <p:ext uri="{BB962C8B-B14F-4D97-AF65-F5344CB8AC3E}">
        <p14:creationId xmlns:p14="http://schemas.microsoft.com/office/powerpoint/2010/main" val="30416428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FB0650-D592-1CE1-C840-AFF092824A89}"/>
            </a:ext>
          </a:extLst>
        </p:cNvPr>
        <p:cNvGrpSpPr/>
        <p:nvPr/>
      </p:nvGrpSpPr>
      <p:grpSpPr>
        <a:xfrm>
          <a:off x="0" y="0"/>
          <a:ext cx="0" cy="0"/>
          <a:chOff x="0" y="0"/>
          <a:chExt cx="0" cy="0"/>
        </a:xfrm>
      </p:grpSpPr>
      <p:sp>
        <p:nvSpPr>
          <p:cNvPr id="4" name="Titre 3">
            <a:extLst>
              <a:ext uri="{FF2B5EF4-FFF2-40B4-BE49-F238E27FC236}">
                <a16:creationId xmlns:a16="http://schemas.microsoft.com/office/drawing/2014/main" id="{36DF8138-7886-A490-FB31-6D4F4AD32A5B}"/>
              </a:ext>
            </a:extLst>
          </p:cNvPr>
          <p:cNvSpPr>
            <a:spLocks noGrp="1"/>
          </p:cNvSpPr>
          <p:nvPr>
            <p:ph type="title"/>
          </p:nvPr>
        </p:nvSpPr>
        <p:spPr>
          <a:xfrm>
            <a:off x="458694" y="245327"/>
            <a:ext cx="10001150" cy="1148573"/>
          </a:xfrm>
        </p:spPr>
        <p:txBody>
          <a:bodyPr>
            <a:normAutofit/>
          </a:bodyPr>
          <a:lstStyle/>
          <a:p>
            <a:r>
              <a:rPr lang="fr-CH" b="1" dirty="0">
                <a:latin typeface="+mn-lt"/>
              </a:rPr>
              <a:t> </a:t>
            </a:r>
            <a:r>
              <a:rPr lang="fr-CH" b="1" dirty="0">
                <a:solidFill>
                  <a:schemeClr val="tx1"/>
                </a:solidFill>
                <a:latin typeface="+mn-lt"/>
              </a:rPr>
              <a:t>Chocolat &amp; éclats de Popcorn</a:t>
            </a:r>
          </a:p>
        </p:txBody>
      </p:sp>
      <p:pic>
        <p:nvPicPr>
          <p:cNvPr id="8" name="Espace réservé d’image 7">
            <a:extLst>
              <a:ext uri="{FF2B5EF4-FFF2-40B4-BE49-F238E27FC236}">
                <a16:creationId xmlns:a16="http://schemas.microsoft.com/office/drawing/2014/main" id="{3F3FF316-1628-8969-63A5-9AB09B46B2D8}"/>
              </a:ext>
            </a:extLst>
          </p:cNvPr>
          <p:cNvPicPr>
            <a:picLocks noGrp="1" noChangeAspect="1"/>
          </p:cNvPicPr>
          <p:nvPr>
            <p:ph sz="half" idx="2"/>
          </p:nvPr>
        </p:nvPicPr>
        <p:blipFill>
          <a:blip r:embed="rId3"/>
          <a:srcRect/>
          <a:stretch/>
        </p:blipFill>
        <p:spPr>
          <a:xfrm>
            <a:off x="465256" y="3198708"/>
            <a:ext cx="2962199" cy="3522663"/>
          </a:xfrm>
        </p:spPr>
      </p:pic>
      <p:pic>
        <p:nvPicPr>
          <p:cNvPr id="10" name="Espace réservé d’image 9">
            <a:extLst>
              <a:ext uri="{FF2B5EF4-FFF2-40B4-BE49-F238E27FC236}">
                <a16:creationId xmlns:a16="http://schemas.microsoft.com/office/drawing/2014/main" id="{35AE676D-DA0D-5AE9-31B3-49FC3477B8BE}"/>
              </a:ext>
            </a:extLst>
          </p:cNvPr>
          <p:cNvPicPr>
            <a:picLocks noGrp="1" noChangeAspect="1"/>
          </p:cNvPicPr>
          <p:nvPr>
            <p:ph sz="quarter" idx="4"/>
          </p:nvPr>
        </p:nvPicPr>
        <p:blipFill>
          <a:blip r:embed="rId4"/>
          <a:srcRect/>
          <a:stretch/>
        </p:blipFill>
        <p:spPr>
          <a:xfrm>
            <a:off x="4453361" y="3199554"/>
            <a:ext cx="2962199" cy="3522663"/>
          </a:xfrm>
        </p:spPr>
      </p:pic>
      <p:pic>
        <p:nvPicPr>
          <p:cNvPr id="12" name="Espace réservé d’image 11">
            <a:extLst>
              <a:ext uri="{FF2B5EF4-FFF2-40B4-BE49-F238E27FC236}">
                <a16:creationId xmlns:a16="http://schemas.microsoft.com/office/drawing/2014/main" id="{63E8E221-EA4A-EEC4-C3BB-3F1296B7337C}"/>
              </a:ext>
            </a:extLst>
          </p:cNvPr>
          <p:cNvPicPr>
            <a:picLocks noGrp="1" noChangeAspect="1"/>
          </p:cNvPicPr>
          <p:nvPr>
            <p:ph sz="quarter" idx="14"/>
          </p:nvPr>
        </p:nvPicPr>
        <p:blipFill>
          <a:blip r:embed="rId5"/>
          <a:srcRect/>
          <a:stretch/>
        </p:blipFill>
        <p:spPr>
          <a:xfrm>
            <a:off x="8441466" y="3199554"/>
            <a:ext cx="2962199" cy="3522663"/>
          </a:xfrm>
        </p:spPr>
      </p:pic>
      <p:sp>
        <p:nvSpPr>
          <p:cNvPr id="17" name="ZoneTexte 16">
            <a:extLst>
              <a:ext uri="{FF2B5EF4-FFF2-40B4-BE49-F238E27FC236}">
                <a16:creationId xmlns:a16="http://schemas.microsoft.com/office/drawing/2014/main" id="{70DD0943-A8DA-62FC-09CA-46E89F8124C7}"/>
              </a:ext>
            </a:extLst>
          </p:cNvPr>
          <p:cNvSpPr txBox="1"/>
          <p:nvPr/>
        </p:nvSpPr>
        <p:spPr>
          <a:xfrm>
            <a:off x="546410" y="1706137"/>
            <a:ext cx="2881045" cy="1261884"/>
          </a:xfrm>
          <a:prstGeom prst="rect">
            <a:avLst/>
          </a:prstGeom>
          <a:noFill/>
        </p:spPr>
        <p:txBody>
          <a:bodyPr wrap="square" rtlCol="0">
            <a:spAutoFit/>
          </a:bodyPr>
          <a:lstStyle/>
          <a:p>
            <a:r>
              <a:rPr lang="fr-CH" sz="2000" dirty="0"/>
              <a:t>Chocolat ambré et Popcorn au café</a:t>
            </a:r>
          </a:p>
          <a:p>
            <a:endParaRPr lang="fr-CH" dirty="0"/>
          </a:p>
          <a:p>
            <a:r>
              <a:rPr lang="fr-CH" sz="1600" dirty="0"/>
              <a:t>CHF 10.--</a:t>
            </a:r>
          </a:p>
        </p:txBody>
      </p:sp>
      <p:sp>
        <p:nvSpPr>
          <p:cNvPr id="18" name="ZoneTexte 17">
            <a:extLst>
              <a:ext uri="{FF2B5EF4-FFF2-40B4-BE49-F238E27FC236}">
                <a16:creationId xmlns:a16="http://schemas.microsoft.com/office/drawing/2014/main" id="{BA3FB02E-A986-6D62-82DD-D9E79D89EDBF}"/>
              </a:ext>
            </a:extLst>
          </p:cNvPr>
          <p:cNvSpPr txBox="1"/>
          <p:nvPr/>
        </p:nvSpPr>
        <p:spPr>
          <a:xfrm>
            <a:off x="4453361" y="1706138"/>
            <a:ext cx="3073704" cy="1261884"/>
          </a:xfrm>
          <a:prstGeom prst="rect">
            <a:avLst/>
          </a:prstGeom>
          <a:noFill/>
        </p:spPr>
        <p:txBody>
          <a:bodyPr wrap="square" rtlCol="0">
            <a:spAutoFit/>
          </a:bodyPr>
          <a:lstStyle/>
          <a:p>
            <a:r>
              <a:rPr lang="fr-CH" sz="2000" dirty="0"/>
              <a:t>Chocolat au lait et Popcorn  au caramel</a:t>
            </a:r>
          </a:p>
          <a:p>
            <a:endParaRPr lang="fr-CH" dirty="0"/>
          </a:p>
          <a:p>
            <a:r>
              <a:rPr lang="fr-CH" sz="1600" dirty="0"/>
              <a:t>CHF10.--</a:t>
            </a:r>
          </a:p>
        </p:txBody>
      </p:sp>
      <p:sp>
        <p:nvSpPr>
          <p:cNvPr id="21" name="ZoneTexte 20">
            <a:extLst>
              <a:ext uri="{FF2B5EF4-FFF2-40B4-BE49-F238E27FC236}">
                <a16:creationId xmlns:a16="http://schemas.microsoft.com/office/drawing/2014/main" id="{9A95F3F6-7BCE-EF50-EC2A-BAA5EC109F26}"/>
              </a:ext>
            </a:extLst>
          </p:cNvPr>
          <p:cNvSpPr txBox="1"/>
          <p:nvPr/>
        </p:nvSpPr>
        <p:spPr>
          <a:xfrm>
            <a:off x="8329962" y="1706138"/>
            <a:ext cx="3073704" cy="1261884"/>
          </a:xfrm>
          <a:prstGeom prst="rect">
            <a:avLst/>
          </a:prstGeom>
          <a:noFill/>
        </p:spPr>
        <p:txBody>
          <a:bodyPr wrap="square" rtlCol="0">
            <a:spAutoFit/>
          </a:bodyPr>
          <a:lstStyle/>
          <a:p>
            <a:r>
              <a:rPr lang="fr-CH" sz="2000" dirty="0"/>
              <a:t>Chocolat noir et Popcorn à la framboise</a:t>
            </a:r>
          </a:p>
          <a:p>
            <a:endParaRPr lang="fr-CH" dirty="0"/>
          </a:p>
          <a:p>
            <a:r>
              <a:rPr lang="fr-CH" sz="1600" dirty="0"/>
              <a:t>CHF 10.--</a:t>
            </a:r>
          </a:p>
        </p:txBody>
      </p:sp>
    </p:spTree>
    <p:extLst>
      <p:ext uri="{BB962C8B-B14F-4D97-AF65-F5344CB8AC3E}">
        <p14:creationId xmlns:p14="http://schemas.microsoft.com/office/powerpoint/2010/main" val="42653455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254B95-B216-7E2C-B135-31F87E0D4EB4}"/>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8200ADF9-3383-4A5A-7436-227D3911F78C}"/>
              </a:ext>
            </a:extLst>
          </p:cNvPr>
          <p:cNvSpPr>
            <a:spLocks noGrp="1"/>
          </p:cNvSpPr>
          <p:nvPr>
            <p:ph type="title"/>
          </p:nvPr>
        </p:nvSpPr>
        <p:spPr>
          <a:xfrm>
            <a:off x="913776" y="640831"/>
            <a:ext cx="6564205" cy="1573863"/>
          </a:xfrm>
        </p:spPr>
        <p:txBody>
          <a:bodyPr vert="horz" lIns="91440" tIns="45720" rIns="91440" bIns="45720" rtlCol="0" anchor="ctr">
            <a:normAutofit/>
          </a:bodyPr>
          <a:lstStyle/>
          <a:p>
            <a:r>
              <a:rPr lang="en-US" sz="3200" dirty="0">
                <a:solidFill>
                  <a:schemeClr val="tx1"/>
                </a:solidFill>
              </a:rPr>
              <a:t>Panettone</a:t>
            </a:r>
            <a:br>
              <a:rPr lang="en-US" sz="3200" dirty="0">
                <a:solidFill>
                  <a:schemeClr val="tx1"/>
                </a:solidFill>
              </a:rPr>
            </a:br>
            <a:r>
              <a:rPr lang="en-US" sz="3200" dirty="0">
                <a:solidFill>
                  <a:schemeClr val="tx1"/>
                </a:solidFill>
              </a:rPr>
              <a:t>Traditional</a:t>
            </a:r>
            <a:br>
              <a:rPr lang="en-US" sz="3200" dirty="0">
                <a:solidFill>
                  <a:schemeClr val="tx1"/>
                </a:solidFill>
              </a:rPr>
            </a:br>
            <a:r>
              <a:rPr lang="en-US" sz="3200" dirty="0">
                <a:solidFill>
                  <a:schemeClr val="tx1"/>
                </a:solidFill>
              </a:rPr>
              <a:t>Pandoro</a:t>
            </a:r>
          </a:p>
        </p:txBody>
      </p:sp>
      <p:sp>
        <p:nvSpPr>
          <p:cNvPr id="27" name="Content Placeholder 2">
            <a:extLst>
              <a:ext uri="{FF2B5EF4-FFF2-40B4-BE49-F238E27FC236}">
                <a16:creationId xmlns:a16="http://schemas.microsoft.com/office/drawing/2014/main" id="{96949797-68EE-D15D-66F1-F59942083BA2}"/>
              </a:ext>
            </a:extLst>
          </p:cNvPr>
          <p:cNvSpPr>
            <a:spLocks noGrp="1"/>
          </p:cNvSpPr>
          <p:nvPr>
            <p:ph idx="1"/>
          </p:nvPr>
        </p:nvSpPr>
        <p:spPr>
          <a:xfrm>
            <a:off x="913775" y="2999678"/>
            <a:ext cx="6111493" cy="3248723"/>
          </a:xfrm>
        </p:spPr>
        <p:txBody>
          <a:bodyPr vert="horz" lIns="91440" tIns="45720" rIns="91440" bIns="45720" rtlCol="0">
            <a:normAutofit/>
          </a:bodyPr>
          <a:lstStyle/>
          <a:p>
            <a:r>
              <a:rPr lang="en-US" sz="1600" dirty="0"/>
              <a:t>Plongez-vous dans la douce douceur du Pandoro Classico. Fabriqué avec soin à partir de levain qui, grâce également à la présence de beurre, rend la pâte plus riche et avec une alvéolation plus fermée, donnant une structure plus fondante en bouche. Le Pandoro Classico au format 750 grammes est conditionné dans un étui pratique, à l'intérieur duquel est inclus un sachet de sucre glace.</a:t>
            </a:r>
          </a:p>
        </p:txBody>
      </p:sp>
      <p:pic>
        <p:nvPicPr>
          <p:cNvPr id="7" name="Espace réservé d’image 6">
            <a:extLst>
              <a:ext uri="{FF2B5EF4-FFF2-40B4-BE49-F238E27FC236}">
                <a16:creationId xmlns:a16="http://schemas.microsoft.com/office/drawing/2014/main" id="{4AF28366-87A8-7A35-3E44-2C54FC3BB7C0}"/>
              </a:ext>
            </a:extLst>
          </p:cNvPr>
          <p:cNvPicPr>
            <a:picLocks noGrp="1" noChangeAspect="1"/>
          </p:cNvPicPr>
          <p:nvPr>
            <p:ph type="pic" sz="quarter" idx="13"/>
          </p:nvPr>
        </p:nvPicPr>
        <p:blipFill>
          <a:blip r:embed="rId3"/>
          <a:srcRect t="15970" b="15970"/>
          <a:stretch/>
        </p:blipFill>
        <p:spPr>
          <a:xfrm>
            <a:off x="7477982" y="568324"/>
            <a:ext cx="4336066" cy="5715000"/>
          </a:xfrm>
          <a:prstGeom prst="roundRect">
            <a:avLst>
              <a:gd name="adj" fmla="val 530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5" name="Espace réservé du pied de page 4">
            <a:extLst>
              <a:ext uri="{FF2B5EF4-FFF2-40B4-BE49-F238E27FC236}">
                <a16:creationId xmlns:a16="http://schemas.microsoft.com/office/drawing/2014/main" id="{BEA3FD88-6EA6-88BB-415A-1A117375F2B2}"/>
              </a:ext>
            </a:extLst>
          </p:cNvPr>
          <p:cNvSpPr>
            <a:spLocks noGrp="1"/>
          </p:cNvSpPr>
          <p:nvPr>
            <p:ph type="ftr" sz="quarter" idx="11"/>
          </p:nvPr>
        </p:nvSpPr>
        <p:spPr>
          <a:xfrm>
            <a:off x="913775" y="4951142"/>
            <a:ext cx="4226937" cy="669073"/>
          </a:xfrm>
        </p:spPr>
        <p:txBody>
          <a:bodyPr vert="horz" lIns="91440" tIns="45720" rIns="91440" bIns="45720" rtlCol="0" anchor="ctr">
            <a:normAutofit/>
          </a:bodyPr>
          <a:lstStyle/>
          <a:p>
            <a:pPr>
              <a:spcAft>
                <a:spcPts val="600"/>
              </a:spcAft>
            </a:pPr>
            <a:r>
              <a:rPr lang="en-US" sz="1600" kern="1200" dirty="0">
                <a:solidFill>
                  <a:schemeClr val="tx1"/>
                </a:solidFill>
                <a:latin typeface="+mn-lt"/>
                <a:ea typeface="+mn-ea"/>
                <a:cs typeface="+mn-cs"/>
              </a:rPr>
              <a:t>CHF 27.--</a:t>
            </a:r>
          </a:p>
        </p:txBody>
      </p:sp>
      <p:sp>
        <p:nvSpPr>
          <p:cNvPr id="6" name="Espace réservé du numéro de diapositive 5">
            <a:extLst>
              <a:ext uri="{FF2B5EF4-FFF2-40B4-BE49-F238E27FC236}">
                <a16:creationId xmlns:a16="http://schemas.microsoft.com/office/drawing/2014/main" id="{11847056-854D-31A8-5AE1-08061788815B}"/>
              </a:ext>
            </a:extLst>
          </p:cNvPr>
          <p:cNvSpPr>
            <a:spLocks noGrp="1"/>
          </p:cNvSpPr>
          <p:nvPr>
            <p:ph type="sldNum" sz="quarter" idx="12"/>
          </p:nvPr>
        </p:nvSpPr>
        <p:spPr>
          <a:xfrm>
            <a:off x="10514011" y="6265130"/>
            <a:ext cx="764215" cy="365125"/>
          </a:xfrm>
        </p:spPr>
        <p:txBody>
          <a:bodyPr vert="horz" lIns="91440" tIns="45720" rIns="91440" bIns="45720" rtlCol="0" anchor="ctr">
            <a:normAutofit fontScale="92500" lnSpcReduction="10000"/>
          </a:bodyPr>
          <a:lstStyle/>
          <a:p>
            <a:pPr>
              <a:spcAft>
                <a:spcPts val="600"/>
              </a:spcAft>
            </a:pPr>
            <a:fld id="{73B850FF-6169-4056-8077-06FFA93A5366}" type="slidenum">
              <a:rPr lang="en-US" smtClean="0"/>
              <a:pPr>
                <a:spcAft>
                  <a:spcPts val="600"/>
                </a:spcAft>
              </a:pPr>
              <a:t>10</a:t>
            </a:fld>
            <a:endParaRPr lang="en-US"/>
          </a:p>
        </p:txBody>
      </p:sp>
    </p:spTree>
    <p:extLst>
      <p:ext uri="{BB962C8B-B14F-4D97-AF65-F5344CB8AC3E}">
        <p14:creationId xmlns:p14="http://schemas.microsoft.com/office/powerpoint/2010/main" val="31316349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re 11">
            <a:extLst>
              <a:ext uri="{FF2B5EF4-FFF2-40B4-BE49-F238E27FC236}">
                <a16:creationId xmlns:a16="http://schemas.microsoft.com/office/drawing/2014/main" id="{CB8FAC03-0C83-314A-2606-91367BC3B00A}"/>
              </a:ext>
            </a:extLst>
          </p:cNvPr>
          <p:cNvSpPr>
            <a:spLocks noGrp="1"/>
          </p:cNvSpPr>
          <p:nvPr>
            <p:ph type="title"/>
          </p:nvPr>
        </p:nvSpPr>
        <p:spPr>
          <a:xfrm>
            <a:off x="8196408" y="640831"/>
            <a:ext cx="3352128" cy="1573863"/>
          </a:xfrm>
        </p:spPr>
        <p:txBody>
          <a:bodyPr vert="horz" lIns="91440" tIns="45720" rIns="91440" bIns="45720" rtlCol="0" anchor="ctr">
            <a:normAutofit/>
          </a:bodyPr>
          <a:lstStyle/>
          <a:p>
            <a:r>
              <a:rPr lang="en-US" dirty="0">
                <a:solidFill>
                  <a:schemeClr val="tx1"/>
                </a:solidFill>
              </a:rPr>
              <a:t>Panettone Limoncello</a:t>
            </a:r>
          </a:p>
        </p:txBody>
      </p:sp>
      <p:pic>
        <p:nvPicPr>
          <p:cNvPr id="15" name="Espace réservé du contenu 14">
            <a:extLst>
              <a:ext uri="{FF2B5EF4-FFF2-40B4-BE49-F238E27FC236}">
                <a16:creationId xmlns:a16="http://schemas.microsoft.com/office/drawing/2014/main" id="{2DE79D0B-6B13-1353-DCA7-6C26E4AAD644}"/>
              </a:ext>
            </a:extLst>
          </p:cNvPr>
          <p:cNvPicPr>
            <a:picLocks noGrp="1" noChangeAspect="1"/>
          </p:cNvPicPr>
          <p:nvPr>
            <p:ph sz="quarter" idx="13"/>
          </p:nvPr>
        </p:nvPicPr>
        <p:blipFill>
          <a:blip r:embed="rId2"/>
          <a:srcRect t="9201" r="-2" b="-2"/>
          <a:stretch>
            <a:fillRect/>
          </a:stretch>
        </p:blipFill>
        <p:spPr>
          <a:xfrm>
            <a:off x="998020" y="618517"/>
            <a:ext cx="6200368" cy="5629884"/>
          </a:xfrm>
          <a:prstGeom prst="roundRect">
            <a:avLst>
              <a:gd name="adj" fmla="val 298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13" name="Espace réservé du texte 12">
            <a:extLst>
              <a:ext uri="{FF2B5EF4-FFF2-40B4-BE49-F238E27FC236}">
                <a16:creationId xmlns:a16="http://schemas.microsoft.com/office/drawing/2014/main" id="{97FD6F85-36F2-6A42-DDFC-EBA38ECDED10}"/>
              </a:ext>
            </a:extLst>
          </p:cNvPr>
          <p:cNvSpPr>
            <a:spLocks noGrp="1"/>
          </p:cNvSpPr>
          <p:nvPr>
            <p:ph type="body" sz="half" idx="2"/>
          </p:nvPr>
        </p:nvSpPr>
        <p:spPr>
          <a:xfrm>
            <a:off x="8196408" y="2367092"/>
            <a:ext cx="3352128" cy="3881309"/>
          </a:xfrm>
        </p:spPr>
        <p:txBody>
          <a:bodyPr vert="horz" lIns="91440" tIns="45720" rIns="91440" bIns="45720" rtlCol="0">
            <a:normAutofit/>
          </a:bodyPr>
          <a:lstStyle/>
          <a:p>
            <a:pPr algn="l">
              <a:lnSpc>
                <a:spcPct val="110000"/>
              </a:lnSpc>
            </a:pPr>
            <a:r>
              <a:rPr lang="en-US" dirty="0"/>
              <a:t>La douceur du Panettone rencontre le goût frais et intense de la crème au limoncello. La crème se caractérise par le jaune vif des citrons mûris au soleil et la pâte est réalisée avec des œufs frais de poules élevées en liberté, selon un procédé qui nécessite 72 heures de transformation. La crème Pandoro au Limoncello est emballée à la main</a:t>
            </a:r>
            <a:r>
              <a:rPr lang="en-US" sz="1700" dirty="0"/>
              <a:t>.</a:t>
            </a:r>
          </a:p>
        </p:txBody>
      </p:sp>
      <p:sp>
        <p:nvSpPr>
          <p:cNvPr id="9" name="Espace réservé de la date 8">
            <a:extLst>
              <a:ext uri="{FF2B5EF4-FFF2-40B4-BE49-F238E27FC236}">
                <a16:creationId xmlns:a16="http://schemas.microsoft.com/office/drawing/2014/main" id="{D713CA8C-1850-B7C6-FB51-131AC8FB4443}"/>
              </a:ext>
            </a:extLst>
          </p:cNvPr>
          <p:cNvSpPr>
            <a:spLocks noGrp="1"/>
          </p:cNvSpPr>
          <p:nvPr>
            <p:ph type="dt" sz="half" idx="10"/>
          </p:nvPr>
        </p:nvSpPr>
        <p:spPr>
          <a:xfrm>
            <a:off x="8363415" y="5965902"/>
            <a:ext cx="1070518" cy="365125"/>
          </a:xfrm>
        </p:spPr>
        <p:txBody>
          <a:bodyPr vert="horz" lIns="91440" tIns="45720" rIns="91440" bIns="45720" rtlCol="0" anchor="ctr">
            <a:normAutofit/>
          </a:bodyPr>
          <a:lstStyle/>
          <a:p>
            <a:pPr>
              <a:spcAft>
                <a:spcPts val="600"/>
              </a:spcAft>
            </a:pPr>
            <a:r>
              <a:rPr lang="en-US" sz="1600" noProof="0" dirty="0"/>
              <a:t>CHF 24.--</a:t>
            </a:r>
          </a:p>
        </p:txBody>
      </p:sp>
    </p:spTree>
    <p:extLst>
      <p:ext uri="{BB962C8B-B14F-4D97-AF65-F5344CB8AC3E}">
        <p14:creationId xmlns:p14="http://schemas.microsoft.com/office/powerpoint/2010/main" val="34626255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01886F-80D0-6AED-A0F6-2CA507D3627B}"/>
            </a:ext>
          </a:extLst>
        </p:cNvPr>
        <p:cNvGrpSpPr/>
        <p:nvPr/>
      </p:nvGrpSpPr>
      <p:grpSpPr>
        <a:xfrm>
          <a:off x="0" y="0"/>
          <a:ext cx="0" cy="0"/>
          <a:chOff x="0" y="0"/>
          <a:chExt cx="0" cy="0"/>
        </a:xfrm>
      </p:grpSpPr>
      <p:sp>
        <p:nvSpPr>
          <p:cNvPr id="4" name="Titre 3">
            <a:extLst>
              <a:ext uri="{FF2B5EF4-FFF2-40B4-BE49-F238E27FC236}">
                <a16:creationId xmlns:a16="http://schemas.microsoft.com/office/drawing/2014/main" id="{2B02CDE9-A3FA-93CD-5AF1-46F093D30DD7}"/>
              </a:ext>
            </a:extLst>
          </p:cNvPr>
          <p:cNvSpPr>
            <a:spLocks noGrp="1"/>
          </p:cNvSpPr>
          <p:nvPr>
            <p:ph type="title"/>
          </p:nvPr>
        </p:nvSpPr>
        <p:spPr>
          <a:xfrm>
            <a:off x="702518" y="0"/>
            <a:ext cx="4036750" cy="1459223"/>
          </a:xfrm>
        </p:spPr>
        <p:txBody>
          <a:bodyPr>
            <a:normAutofit fontScale="90000"/>
          </a:bodyPr>
          <a:lstStyle/>
          <a:p>
            <a:br>
              <a:rPr lang="fr-FR" sz="2400" dirty="0">
                <a:latin typeface="+mn-lt"/>
              </a:rPr>
            </a:br>
            <a:r>
              <a:rPr lang="fr-FR" dirty="0">
                <a:solidFill>
                  <a:schemeClr val="tx1"/>
                </a:solidFill>
                <a:latin typeface="+mn-lt"/>
              </a:rPr>
              <a:t>Mini PANETTONE</a:t>
            </a:r>
            <a:br>
              <a:rPr lang="fr-FR" sz="1600" dirty="0">
                <a:latin typeface="+mn-lt"/>
              </a:rPr>
            </a:br>
            <a:br>
              <a:rPr lang="fr-FR" sz="1800" dirty="0">
                <a:latin typeface="+mn-lt"/>
              </a:rPr>
            </a:br>
            <a:endParaRPr lang="fr-CH" sz="1800" dirty="0">
              <a:latin typeface="+mn-lt"/>
            </a:endParaRPr>
          </a:p>
        </p:txBody>
      </p:sp>
      <p:sp>
        <p:nvSpPr>
          <p:cNvPr id="5" name="Espace réservé du texte 4">
            <a:extLst>
              <a:ext uri="{FF2B5EF4-FFF2-40B4-BE49-F238E27FC236}">
                <a16:creationId xmlns:a16="http://schemas.microsoft.com/office/drawing/2014/main" id="{12917215-AD85-EEFE-2F48-9A419EA55CF3}"/>
              </a:ext>
            </a:extLst>
          </p:cNvPr>
          <p:cNvSpPr>
            <a:spLocks noGrp="1"/>
          </p:cNvSpPr>
          <p:nvPr>
            <p:ph type="body" idx="1"/>
          </p:nvPr>
        </p:nvSpPr>
        <p:spPr>
          <a:xfrm>
            <a:off x="1109406" y="2587082"/>
            <a:ext cx="2647690" cy="524107"/>
          </a:xfrm>
        </p:spPr>
        <p:txBody>
          <a:bodyPr>
            <a:normAutofit/>
          </a:bodyPr>
          <a:lstStyle/>
          <a:p>
            <a:r>
              <a:rPr lang="fr-CH" sz="1600" dirty="0"/>
              <a:t>CHF 8.--</a:t>
            </a:r>
          </a:p>
        </p:txBody>
      </p:sp>
      <p:pic>
        <p:nvPicPr>
          <p:cNvPr id="8" name="Espace réservé d’image 7">
            <a:extLst>
              <a:ext uri="{FF2B5EF4-FFF2-40B4-BE49-F238E27FC236}">
                <a16:creationId xmlns:a16="http://schemas.microsoft.com/office/drawing/2014/main" id="{EA836194-3B2E-D892-CE0F-D2862B03FC54}"/>
              </a:ext>
            </a:extLst>
          </p:cNvPr>
          <p:cNvPicPr>
            <a:picLocks noGrp="1" noChangeAspect="1"/>
          </p:cNvPicPr>
          <p:nvPr>
            <p:ph sz="half" idx="2"/>
          </p:nvPr>
        </p:nvPicPr>
        <p:blipFill>
          <a:blip r:embed="rId3"/>
          <a:stretch/>
        </p:blipFill>
        <p:spPr>
          <a:xfrm>
            <a:off x="1109406" y="3199553"/>
            <a:ext cx="1983259" cy="3522663"/>
          </a:xfrm>
        </p:spPr>
      </p:pic>
      <p:sp>
        <p:nvSpPr>
          <p:cNvPr id="6" name="Espace réservé du texte 5">
            <a:extLst>
              <a:ext uri="{FF2B5EF4-FFF2-40B4-BE49-F238E27FC236}">
                <a16:creationId xmlns:a16="http://schemas.microsoft.com/office/drawing/2014/main" id="{1CD75943-822E-04F6-EE02-B350C75619BE}"/>
              </a:ext>
            </a:extLst>
          </p:cNvPr>
          <p:cNvSpPr>
            <a:spLocks noGrp="1"/>
          </p:cNvSpPr>
          <p:nvPr>
            <p:ph type="body" sz="quarter" idx="3"/>
          </p:nvPr>
        </p:nvSpPr>
        <p:spPr>
          <a:xfrm>
            <a:off x="4932097" y="2587081"/>
            <a:ext cx="2813104" cy="524107"/>
          </a:xfrm>
        </p:spPr>
        <p:txBody>
          <a:bodyPr>
            <a:normAutofit/>
          </a:bodyPr>
          <a:lstStyle/>
          <a:p>
            <a:r>
              <a:rPr lang="fr-FR" sz="1600" dirty="0"/>
              <a:t>CHF 8.--</a:t>
            </a:r>
            <a:endParaRPr lang="fr-CH" sz="1600" dirty="0"/>
          </a:p>
        </p:txBody>
      </p:sp>
      <p:pic>
        <p:nvPicPr>
          <p:cNvPr id="10" name="Espace réservé d’image 9">
            <a:extLst>
              <a:ext uri="{FF2B5EF4-FFF2-40B4-BE49-F238E27FC236}">
                <a16:creationId xmlns:a16="http://schemas.microsoft.com/office/drawing/2014/main" id="{7BAF2793-634C-240B-661F-3F7AB0B25F65}"/>
              </a:ext>
            </a:extLst>
          </p:cNvPr>
          <p:cNvPicPr>
            <a:picLocks noGrp="1" noChangeAspect="1"/>
          </p:cNvPicPr>
          <p:nvPr>
            <p:ph sz="quarter" idx="4"/>
          </p:nvPr>
        </p:nvPicPr>
        <p:blipFill>
          <a:blip r:embed="rId4"/>
          <a:stretch/>
        </p:blipFill>
        <p:spPr>
          <a:xfrm>
            <a:off x="4932097" y="3199553"/>
            <a:ext cx="1983259" cy="3522663"/>
          </a:xfrm>
        </p:spPr>
      </p:pic>
      <p:sp>
        <p:nvSpPr>
          <p:cNvPr id="7" name="Espace réservé du texte 6">
            <a:extLst>
              <a:ext uri="{FF2B5EF4-FFF2-40B4-BE49-F238E27FC236}">
                <a16:creationId xmlns:a16="http://schemas.microsoft.com/office/drawing/2014/main" id="{12189E66-6929-C115-158B-25207CB0B980}"/>
              </a:ext>
            </a:extLst>
          </p:cNvPr>
          <p:cNvSpPr>
            <a:spLocks noGrp="1"/>
          </p:cNvSpPr>
          <p:nvPr>
            <p:ph type="body" sz="quarter" idx="13"/>
          </p:nvPr>
        </p:nvSpPr>
        <p:spPr>
          <a:xfrm>
            <a:off x="8754788" y="2587081"/>
            <a:ext cx="2978518" cy="524107"/>
          </a:xfrm>
        </p:spPr>
        <p:txBody>
          <a:bodyPr>
            <a:normAutofit/>
          </a:bodyPr>
          <a:lstStyle/>
          <a:p>
            <a:r>
              <a:rPr lang="fr-FR" sz="1600" dirty="0"/>
              <a:t>CHF 8.--</a:t>
            </a:r>
            <a:endParaRPr lang="fr-CH" sz="1600" dirty="0"/>
          </a:p>
        </p:txBody>
      </p:sp>
      <p:pic>
        <p:nvPicPr>
          <p:cNvPr id="12" name="Espace réservé d’image 11">
            <a:extLst>
              <a:ext uri="{FF2B5EF4-FFF2-40B4-BE49-F238E27FC236}">
                <a16:creationId xmlns:a16="http://schemas.microsoft.com/office/drawing/2014/main" id="{E8DE12D2-5BA5-818A-BB1D-1E4F0D23AF18}"/>
              </a:ext>
            </a:extLst>
          </p:cNvPr>
          <p:cNvPicPr>
            <a:picLocks noGrp="1" noChangeAspect="1"/>
          </p:cNvPicPr>
          <p:nvPr>
            <p:ph sz="quarter" idx="14"/>
          </p:nvPr>
        </p:nvPicPr>
        <p:blipFill>
          <a:blip r:embed="rId5"/>
          <a:srcRect/>
          <a:stretch/>
        </p:blipFill>
        <p:spPr>
          <a:xfrm>
            <a:off x="8754788" y="3111188"/>
            <a:ext cx="1983258" cy="3522663"/>
          </a:xfrm>
        </p:spPr>
      </p:pic>
      <p:sp>
        <p:nvSpPr>
          <p:cNvPr id="2" name="ZoneTexte 1">
            <a:extLst>
              <a:ext uri="{FF2B5EF4-FFF2-40B4-BE49-F238E27FC236}">
                <a16:creationId xmlns:a16="http://schemas.microsoft.com/office/drawing/2014/main" id="{D05E7DE5-51FC-A1E5-BCC8-5E8C3C0A62AF}"/>
              </a:ext>
            </a:extLst>
          </p:cNvPr>
          <p:cNvSpPr txBox="1"/>
          <p:nvPr/>
        </p:nvSpPr>
        <p:spPr>
          <a:xfrm>
            <a:off x="1109406" y="1568764"/>
            <a:ext cx="2813104" cy="400110"/>
          </a:xfrm>
          <a:prstGeom prst="rect">
            <a:avLst/>
          </a:prstGeom>
          <a:noFill/>
        </p:spPr>
        <p:txBody>
          <a:bodyPr wrap="square" rtlCol="0">
            <a:spAutoFit/>
          </a:bodyPr>
          <a:lstStyle/>
          <a:p>
            <a:r>
              <a:rPr lang="fr-CH" sz="2000" dirty="0"/>
              <a:t>Saveur Classique</a:t>
            </a:r>
          </a:p>
        </p:txBody>
      </p:sp>
      <p:sp>
        <p:nvSpPr>
          <p:cNvPr id="3" name="ZoneTexte 2">
            <a:extLst>
              <a:ext uri="{FF2B5EF4-FFF2-40B4-BE49-F238E27FC236}">
                <a16:creationId xmlns:a16="http://schemas.microsoft.com/office/drawing/2014/main" id="{8C93CD7C-F381-F2C7-9479-AD8E33734343}"/>
              </a:ext>
            </a:extLst>
          </p:cNvPr>
          <p:cNvSpPr txBox="1"/>
          <p:nvPr/>
        </p:nvSpPr>
        <p:spPr>
          <a:xfrm>
            <a:off x="4850780" y="1568766"/>
            <a:ext cx="2813104" cy="707886"/>
          </a:xfrm>
          <a:prstGeom prst="rect">
            <a:avLst/>
          </a:prstGeom>
          <a:noFill/>
        </p:spPr>
        <p:txBody>
          <a:bodyPr wrap="square" rtlCol="0">
            <a:spAutoFit/>
          </a:bodyPr>
          <a:lstStyle/>
          <a:p>
            <a:r>
              <a:rPr lang="fr-CH" sz="2000" dirty="0"/>
              <a:t>Saveur Crème</a:t>
            </a:r>
          </a:p>
          <a:p>
            <a:r>
              <a:rPr lang="fr-CH" sz="2000" dirty="0"/>
              <a:t>pistache</a:t>
            </a:r>
          </a:p>
        </p:txBody>
      </p:sp>
      <p:sp>
        <p:nvSpPr>
          <p:cNvPr id="11" name="ZoneTexte 10">
            <a:extLst>
              <a:ext uri="{FF2B5EF4-FFF2-40B4-BE49-F238E27FC236}">
                <a16:creationId xmlns:a16="http://schemas.microsoft.com/office/drawing/2014/main" id="{26F5BC26-DD24-93E0-DB7A-770E9F510E6B}"/>
              </a:ext>
            </a:extLst>
          </p:cNvPr>
          <p:cNvSpPr txBox="1"/>
          <p:nvPr/>
        </p:nvSpPr>
        <p:spPr>
          <a:xfrm>
            <a:off x="8441465" y="1568766"/>
            <a:ext cx="3148369" cy="707886"/>
          </a:xfrm>
          <a:prstGeom prst="rect">
            <a:avLst/>
          </a:prstGeom>
          <a:noFill/>
        </p:spPr>
        <p:txBody>
          <a:bodyPr wrap="square" rtlCol="0">
            <a:spAutoFit/>
          </a:bodyPr>
          <a:lstStyle/>
          <a:p>
            <a:r>
              <a:rPr lang="fr-CH" sz="2000" dirty="0"/>
              <a:t>Saveur Chips de chocolat</a:t>
            </a:r>
          </a:p>
        </p:txBody>
      </p:sp>
    </p:spTree>
    <p:extLst>
      <p:ext uri="{BB962C8B-B14F-4D97-AF65-F5344CB8AC3E}">
        <p14:creationId xmlns:p14="http://schemas.microsoft.com/office/powerpoint/2010/main" val="1511969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re 10">
            <a:extLst>
              <a:ext uri="{FF2B5EF4-FFF2-40B4-BE49-F238E27FC236}">
                <a16:creationId xmlns:a16="http://schemas.microsoft.com/office/drawing/2014/main" id="{91515250-5245-F646-AE95-9B2203452B4D}"/>
              </a:ext>
            </a:extLst>
          </p:cNvPr>
          <p:cNvSpPr txBox="1">
            <a:spLocks noGrp="1"/>
          </p:cNvSpPr>
          <p:nvPr>
            <p:ph type="title"/>
          </p:nvPr>
        </p:nvSpPr>
        <p:spPr>
          <a:xfrm>
            <a:off x="970156" y="438454"/>
            <a:ext cx="3780866" cy="1323439"/>
          </a:xfrm>
          <a:prstGeom prst="rect">
            <a:avLst/>
          </a:prstGeom>
          <a:noFill/>
        </p:spPr>
        <p:txBody>
          <a:bodyPr wrap="square" rtlCol="0">
            <a:spAutoFit/>
          </a:bodyPr>
          <a:lstStyle/>
          <a:p>
            <a:r>
              <a:rPr lang="fr-FR" sz="2000" b="1" dirty="0">
                <a:solidFill>
                  <a:schemeClr val="tx1"/>
                </a:solidFill>
              </a:rPr>
              <a:t>Biscuits Apéro Vaudois</a:t>
            </a:r>
          </a:p>
          <a:p>
            <a:br>
              <a:rPr lang="fr-FR" sz="1200" dirty="0">
                <a:solidFill>
                  <a:schemeClr val="tx1"/>
                </a:solidFill>
              </a:rPr>
            </a:br>
            <a:r>
              <a:rPr lang="fr-FR" sz="1200" dirty="0">
                <a:solidFill>
                  <a:schemeClr val="tx1"/>
                </a:solidFill>
              </a:rPr>
              <a:t>Pour réveiller votre apéro choisissez l’Apéritif Vaudois avec les Biscuits Agathe et ses Biscuits au saucisson Vaudois et</a:t>
            </a:r>
          </a:p>
          <a:p>
            <a:r>
              <a:rPr lang="fr-FR" sz="1200" dirty="0">
                <a:solidFill>
                  <a:schemeClr val="tx1"/>
                </a:solidFill>
              </a:rPr>
              <a:t>Biscuits au Gruyère AOP</a:t>
            </a:r>
            <a:endParaRPr lang="fr-CH" sz="1200" dirty="0">
              <a:solidFill>
                <a:schemeClr val="tx1"/>
              </a:solidFill>
            </a:endParaRPr>
          </a:p>
        </p:txBody>
      </p:sp>
      <p:pic>
        <p:nvPicPr>
          <p:cNvPr id="9" name="Espace réservé du contenu 8">
            <a:extLst>
              <a:ext uri="{FF2B5EF4-FFF2-40B4-BE49-F238E27FC236}">
                <a16:creationId xmlns:a16="http://schemas.microsoft.com/office/drawing/2014/main" id="{16096AB6-BD45-51FD-4C8C-85CB5E55671C}"/>
              </a:ext>
            </a:extLst>
          </p:cNvPr>
          <p:cNvPicPr>
            <a:picLocks noGrp="1" noChangeAspect="1"/>
          </p:cNvPicPr>
          <p:nvPr>
            <p:ph sz="quarter" idx="13"/>
          </p:nvPr>
        </p:nvPicPr>
        <p:blipFill>
          <a:blip r:embed="rId2"/>
          <a:stretch>
            <a:fillRect/>
          </a:stretch>
        </p:blipFill>
        <p:spPr>
          <a:xfrm>
            <a:off x="6236262" y="1630544"/>
            <a:ext cx="3883489" cy="3139712"/>
          </a:xfrm>
          <a:prstGeom prst="rect">
            <a:avLst/>
          </a:prstGeom>
        </p:spPr>
      </p:pic>
      <p:pic>
        <p:nvPicPr>
          <p:cNvPr id="8" name="Image 7">
            <a:extLst>
              <a:ext uri="{FF2B5EF4-FFF2-40B4-BE49-F238E27FC236}">
                <a16:creationId xmlns:a16="http://schemas.microsoft.com/office/drawing/2014/main" id="{3368A5A9-82F5-9786-8DFB-C326C46D55EB}"/>
              </a:ext>
            </a:extLst>
          </p:cNvPr>
          <p:cNvPicPr>
            <a:picLocks noChangeAspect="1"/>
          </p:cNvPicPr>
          <p:nvPr/>
        </p:nvPicPr>
        <p:blipFill>
          <a:blip r:embed="rId3"/>
          <a:stretch>
            <a:fillRect/>
          </a:stretch>
        </p:blipFill>
        <p:spPr>
          <a:xfrm>
            <a:off x="1477009" y="2196790"/>
            <a:ext cx="3274013" cy="4222756"/>
          </a:xfrm>
          <a:prstGeom prst="rect">
            <a:avLst/>
          </a:prstGeom>
        </p:spPr>
      </p:pic>
      <p:sp>
        <p:nvSpPr>
          <p:cNvPr id="13" name="ZoneTexte 12">
            <a:extLst>
              <a:ext uri="{FF2B5EF4-FFF2-40B4-BE49-F238E27FC236}">
                <a16:creationId xmlns:a16="http://schemas.microsoft.com/office/drawing/2014/main" id="{F16E97EA-E633-343E-E40A-0D7B6A605029}"/>
              </a:ext>
            </a:extLst>
          </p:cNvPr>
          <p:cNvSpPr txBox="1"/>
          <p:nvPr/>
        </p:nvSpPr>
        <p:spPr>
          <a:xfrm>
            <a:off x="6322742" y="5140711"/>
            <a:ext cx="3780264" cy="523220"/>
          </a:xfrm>
          <a:prstGeom prst="rect">
            <a:avLst/>
          </a:prstGeom>
          <a:noFill/>
        </p:spPr>
        <p:txBody>
          <a:bodyPr wrap="square" rtlCol="0">
            <a:spAutoFit/>
          </a:bodyPr>
          <a:lstStyle/>
          <a:p>
            <a:r>
              <a:rPr lang="fr-CH" sz="1200" dirty="0"/>
              <a:t>Boîte 2x100gr</a:t>
            </a:r>
          </a:p>
          <a:p>
            <a:r>
              <a:rPr lang="fr-CH" sz="1600" dirty="0"/>
              <a:t>CHF15.--</a:t>
            </a:r>
          </a:p>
        </p:txBody>
      </p:sp>
    </p:spTree>
    <p:extLst>
      <p:ext uri="{BB962C8B-B14F-4D97-AF65-F5344CB8AC3E}">
        <p14:creationId xmlns:p14="http://schemas.microsoft.com/office/powerpoint/2010/main" val="18212939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re 13">
            <a:extLst>
              <a:ext uri="{FF2B5EF4-FFF2-40B4-BE49-F238E27FC236}">
                <a16:creationId xmlns:a16="http://schemas.microsoft.com/office/drawing/2014/main" id="{BBD8E95D-9064-1A9B-D25B-34FF0DE5EE66}"/>
              </a:ext>
            </a:extLst>
          </p:cNvPr>
          <p:cNvSpPr>
            <a:spLocks noGrp="1"/>
          </p:cNvSpPr>
          <p:nvPr>
            <p:ph type="title"/>
          </p:nvPr>
        </p:nvSpPr>
        <p:spPr>
          <a:xfrm>
            <a:off x="1033916" y="111512"/>
            <a:ext cx="10244309" cy="1706137"/>
          </a:xfrm>
        </p:spPr>
        <p:txBody>
          <a:bodyPr>
            <a:normAutofit fontScale="90000"/>
          </a:bodyPr>
          <a:lstStyle/>
          <a:p>
            <a:pPr marL="0" marR="0" lvl="0" indent="0" defTabSz="457200" rtl="0" eaLnBrk="1" fontAlgn="auto" latinLnBrk="0" hangingPunct="1">
              <a:lnSpc>
                <a:spcPct val="100000"/>
              </a:lnSpc>
              <a:spcBef>
                <a:spcPts val="0"/>
              </a:spcBef>
              <a:spcAft>
                <a:spcPts val="0"/>
              </a:spcAft>
              <a:tabLst/>
              <a:defRPr/>
            </a:pPr>
            <a:r>
              <a:rPr kumimoji="0" lang="fr-FR" sz="2200" b="1" i="0" u="none" strike="noStrike" kern="1200" cap="none" spc="0" normalizeH="0" baseline="0" noProof="0" dirty="0">
                <a:ln>
                  <a:noFill/>
                </a:ln>
                <a:solidFill>
                  <a:prstClr val="black"/>
                </a:solidFill>
                <a:effectLst/>
                <a:uLnTx/>
                <a:uFillTx/>
                <a:latin typeface="Century Gothic" panose="020B0502020202020204"/>
                <a:ea typeface="+mn-ea"/>
                <a:cs typeface="+mn-cs"/>
              </a:rPr>
              <a:t>L’Eveil des papilles, boîte assortiment des classiques d’Agathe</a:t>
            </a:r>
            <a:br>
              <a:rPr kumimoji="0" lang="fr-FR" sz="2000" b="1" i="0" u="none" strike="noStrike" kern="1200" cap="none" spc="0" normalizeH="0" baseline="0" noProof="0" dirty="0">
                <a:ln>
                  <a:noFill/>
                </a:ln>
                <a:solidFill>
                  <a:prstClr val="black"/>
                </a:solidFill>
                <a:effectLst/>
                <a:uLnTx/>
                <a:uFillTx/>
                <a:latin typeface="Century Gothic" panose="020B0502020202020204"/>
                <a:ea typeface="+mn-ea"/>
                <a:cs typeface="+mn-cs"/>
              </a:rPr>
            </a:br>
            <a:br>
              <a:rPr kumimoji="0" lang="fr-FR" sz="1200" b="1" i="0" u="none" strike="noStrike" kern="1200" cap="none" spc="0" normalizeH="0" baseline="0" noProof="0" dirty="0">
                <a:ln>
                  <a:noFill/>
                </a:ln>
                <a:solidFill>
                  <a:prstClr val="black"/>
                </a:solidFill>
                <a:effectLst/>
                <a:uLnTx/>
                <a:uFillTx/>
                <a:latin typeface="Century Gothic" panose="020B0502020202020204"/>
                <a:ea typeface="+mn-ea"/>
                <a:cs typeface="+mn-cs"/>
              </a:rPr>
            </a:br>
            <a:r>
              <a:rPr kumimoji="0" lang="fr-FR" sz="1300" b="0" i="0" u="none" strike="noStrike" kern="1200" cap="none" spc="0" normalizeH="0" baseline="0" noProof="0" dirty="0">
                <a:ln>
                  <a:noFill/>
                </a:ln>
                <a:solidFill>
                  <a:prstClr val="black"/>
                </a:solidFill>
                <a:effectLst/>
                <a:uLnTx/>
                <a:uFillTx/>
                <a:latin typeface="Century Gothic" panose="020B0502020202020204"/>
                <a:ea typeface="+mn-ea"/>
                <a:cs typeface="+mn-cs"/>
              </a:rPr>
              <a:t>Agathe vous propose des biscuits suisses exceptionnels, conditionnés dans une belle boite en métal, fabriquée à moins de 300km de la biscuiterie, avec son couvercle embossé Agathe. Cet assortiment, 100% swissness et certifié VAUD contient nos recettes les plus appréciées: Les Sablés aux zestes de citron, les Cookies aux pépites de chocolat suisse, et les Cookies au caramel, aux éclats de caramel de la maison Läckerli.</a:t>
            </a:r>
            <a:br>
              <a:rPr kumimoji="0" lang="fr-FR" sz="1300" b="0" i="0" u="none" strike="noStrike" kern="1200" cap="none" spc="0" normalizeH="0" baseline="0" noProof="0" dirty="0">
                <a:ln>
                  <a:noFill/>
                </a:ln>
                <a:solidFill>
                  <a:prstClr val="black"/>
                </a:solidFill>
                <a:effectLst/>
                <a:uLnTx/>
                <a:uFillTx/>
                <a:latin typeface="Century Gothic" panose="020B0502020202020204"/>
                <a:ea typeface="+mn-ea"/>
                <a:cs typeface="+mn-cs"/>
              </a:rPr>
            </a:br>
            <a:br>
              <a:rPr kumimoji="0" lang="fr-FR" sz="1300" b="0" i="0" u="none" strike="noStrike" kern="1200" cap="none" spc="0" normalizeH="0" baseline="0" noProof="0" dirty="0">
                <a:ln>
                  <a:noFill/>
                </a:ln>
                <a:solidFill>
                  <a:prstClr val="black"/>
                </a:solidFill>
                <a:effectLst/>
                <a:uLnTx/>
                <a:uFillTx/>
                <a:latin typeface="Century Gothic" panose="020B0502020202020204"/>
                <a:ea typeface="+mn-ea"/>
                <a:cs typeface="+mn-cs"/>
              </a:rPr>
            </a:br>
            <a:r>
              <a:rPr kumimoji="0" lang="fr-FR" sz="1300" b="0" i="0" u="none" strike="noStrike" kern="1200" cap="none" spc="0" normalizeH="0" baseline="0" noProof="0" dirty="0">
                <a:ln>
                  <a:noFill/>
                </a:ln>
                <a:solidFill>
                  <a:prstClr val="black"/>
                </a:solidFill>
                <a:effectLst/>
                <a:uLnTx/>
                <a:uFillTx/>
                <a:latin typeface="Century Gothic" panose="020B0502020202020204"/>
                <a:ea typeface="+mn-ea"/>
                <a:cs typeface="+mn-cs"/>
              </a:rPr>
              <a:t>Un assortiment qui en fera saliver plus d’un ! </a:t>
            </a:r>
            <a:br>
              <a:rPr kumimoji="0" lang="fr-FR" sz="1300" b="0" i="0" u="none" strike="noStrike" kern="1200" cap="none" spc="0" normalizeH="0" baseline="0" noProof="0" dirty="0">
                <a:ln>
                  <a:noFill/>
                </a:ln>
                <a:solidFill>
                  <a:prstClr val="black"/>
                </a:solidFill>
                <a:effectLst/>
                <a:uLnTx/>
                <a:uFillTx/>
                <a:latin typeface="Century Gothic" panose="020B0502020202020204"/>
                <a:ea typeface="+mn-ea"/>
                <a:cs typeface="+mn-cs"/>
              </a:rPr>
            </a:br>
            <a:br>
              <a:rPr kumimoji="0" lang="fr-FR" sz="1300" b="0" i="0" u="none" strike="noStrike" kern="1200" cap="none" spc="0" normalizeH="0" baseline="0" noProof="0" dirty="0">
                <a:ln>
                  <a:noFill/>
                </a:ln>
                <a:solidFill>
                  <a:prstClr val="black"/>
                </a:solidFill>
                <a:effectLst/>
                <a:uLnTx/>
                <a:uFillTx/>
                <a:latin typeface="Century Gothic" panose="020B0502020202020204"/>
                <a:ea typeface="+mn-ea"/>
                <a:cs typeface="+mn-cs"/>
              </a:rPr>
            </a:br>
            <a:br>
              <a:rPr kumimoji="0" lang="fr-CH" sz="1600" b="0" i="0" u="none" strike="noStrike" kern="1200" cap="none" spc="0" normalizeH="0" baseline="0" noProof="0" dirty="0">
                <a:ln>
                  <a:noFill/>
                </a:ln>
                <a:solidFill>
                  <a:prstClr val="black"/>
                </a:solidFill>
                <a:effectLst/>
                <a:uLnTx/>
                <a:uFillTx/>
                <a:latin typeface="Century Gothic" panose="020B0502020202020204"/>
                <a:ea typeface="+mn-ea"/>
                <a:cs typeface="+mn-cs"/>
              </a:rPr>
            </a:br>
            <a:endParaRPr lang="fr-CH" dirty="0"/>
          </a:p>
        </p:txBody>
      </p:sp>
      <p:sp>
        <p:nvSpPr>
          <p:cNvPr id="20" name="Espace réservé du texte 19">
            <a:extLst>
              <a:ext uri="{FF2B5EF4-FFF2-40B4-BE49-F238E27FC236}">
                <a16:creationId xmlns:a16="http://schemas.microsoft.com/office/drawing/2014/main" id="{E84C08A2-8F3A-AE62-C0A6-2A022CB4178F}"/>
              </a:ext>
            </a:extLst>
          </p:cNvPr>
          <p:cNvSpPr>
            <a:spLocks noGrp="1"/>
          </p:cNvSpPr>
          <p:nvPr>
            <p:ph type="body" sz="half" idx="17"/>
          </p:nvPr>
        </p:nvSpPr>
        <p:spPr>
          <a:xfrm>
            <a:off x="7973298" y="2241395"/>
            <a:ext cx="3304928" cy="2333755"/>
          </a:xfr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prstClr val="black"/>
                </a:solidFill>
                <a:effectLst/>
                <a:uLnTx/>
                <a:uFillTx/>
                <a:latin typeface="Century Gothic" panose="020B0502020202020204"/>
                <a:ea typeface="+mn-ea"/>
                <a:cs typeface="+mn-cs"/>
              </a:rPr>
              <a:t>Biscuits sablés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fr-FR" sz="1200" b="0" i="0" u="none" strike="noStrike" kern="1200" cap="none" spc="0" normalizeH="0" baseline="0" noProof="0" dirty="0">
              <a:ln>
                <a:noFill/>
              </a:ln>
              <a:solidFill>
                <a:prstClr val="black"/>
              </a:solidFill>
              <a:effectLst/>
              <a:uLnTx/>
              <a:uFillTx/>
              <a:latin typeface="Century Gothic" panose="020B0502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prstClr val="black"/>
                </a:solidFill>
                <a:effectLst/>
                <a:uLnTx/>
                <a:uFillTx/>
                <a:latin typeface="Century Gothic" panose="020B0502020202020204"/>
                <a:ea typeface="+mn-ea"/>
                <a:cs typeface="+mn-cs"/>
              </a:rPr>
              <a:t>Quand l’hiver s’installe, il suffit parfois de peu pour se réchauffer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prstClr val="black"/>
                </a:solidFill>
                <a:effectLst/>
                <a:uLnTx/>
                <a:uFillTx/>
                <a:latin typeface="Century Gothic" panose="020B0502020202020204"/>
                <a:ea typeface="+mn-ea"/>
                <a:cs typeface="+mn-cs"/>
              </a:rPr>
              <a:t>un café ou un chocolat chaud… et quelques Biscuits Agathe, délicatement préparés avec amour</a:t>
            </a:r>
            <a:endParaRPr kumimoji="0" lang="fr-CH" sz="1200" b="0" i="0" u="none" strike="noStrike" kern="1200" cap="none" spc="0" normalizeH="0" baseline="0" noProof="0" dirty="0">
              <a:ln>
                <a:noFill/>
              </a:ln>
              <a:solidFill>
                <a:prstClr val="black"/>
              </a:solidFill>
              <a:effectLst/>
              <a:uLnTx/>
              <a:uFillTx/>
              <a:latin typeface="Century Gothic" panose="020B0502020202020204"/>
              <a:ea typeface="+mn-ea"/>
              <a:cs typeface="+mn-cs"/>
            </a:endParaRPr>
          </a:p>
          <a:p>
            <a:endParaRPr lang="fr-CH" dirty="0"/>
          </a:p>
        </p:txBody>
      </p:sp>
      <p:pic>
        <p:nvPicPr>
          <p:cNvPr id="22" name="Image 21">
            <a:extLst>
              <a:ext uri="{FF2B5EF4-FFF2-40B4-BE49-F238E27FC236}">
                <a16:creationId xmlns:a16="http://schemas.microsoft.com/office/drawing/2014/main" id="{EAB56893-25D8-39D3-B674-9E1B88A96438}"/>
              </a:ext>
            </a:extLst>
          </p:cNvPr>
          <p:cNvPicPr>
            <a:picLocks noChangeAspect="1"/>
          </p:cNvPicPr>
          <p:nvPr/>
        </p:nvPicPr>
        <p:blipFill>
          <a:blip r:embed="rId2"/>
          <a:stretch>
            <a:fillRect/>
          </a:stretch>
        </p:blipFill>
        <p:spPr>
          <a:xfrm rot="5400000">
            <a:off x="554358" y="3317012"/>
            <a:ext cx="3688203" cy="2969371"/>
          </a:xfrm>
          <a:prstGeom prst="rect">
            <a:avLst/>
          </a:prstGeom>
        </p:spPr>
      </p:pic>
      <p:pic>
        <p:nvPicPr>
          <p:cNvPr id="24" name="Image 23">
            <a:extLst>
              <a:ext uri="{FF2B5EF4-FFF2-40B4-BE49-F238E27FC236}">
                <a16:creationId xmlns:a16="http://schemas.microsoft.com/office/drawing/2014/main" id="{BCB93B1D-6B2A-56BF-BFDD-13D222292F53}"/>
              </a:ext>
            </a:extLst>
          </p:cNvPr>
          <p:cNvPicPr>
            <a:picLocks noChangeAspect="1"/>
          </p:cNvPicPr>
          <p:nvPr/>
        </p:nvPicPr>
        <p:blipFill>
          <a:blip r:embed="rId3"/>
          <a:stretch>
            <a:fillRect/>
          </a:stretch>
        </p:blipFill>
        <p:spPr>
          <a:xfrm>
            <a:off x="4599965" y="2957595"/>
            <a:ext cx="2776654" cy="3688204"/>
          </a:xfrm>
          <a:prstGeom prst="rect">
            <a:avLst/>
          </a:prstGeom>
        </p:spPr>
      </p:pic>
      <p:pic>
        <p:nvPicPr>
          <p:cNvPr id="26" name="Image 25">
            <a:extLst>
              <a:ext uri="{FF2B5EF4-FFF2-40B4-BE49-F238E27FC236}">
                <a16:creationId xmlns:a16="http://schemas.microsoft.com/office/drawing/2014/main" id="{DA39ABBE-6D59-0783-42D9-1F4A201D940E}"/>
              </a:ext>
            </a:extLst>
          </p:cNvPr>
          <p:cNvPicPr>
            <a:picLocks noChangeAspect="1"/>
          </p:cNvPicPr>
          <p:nvPr/>
        </p:nvPicPr>
        <p:blipFill>
          <a:blip r:embed="rId4"/>
          <a:stretch>
            <a:fillRect/>
          </a:stretch>
        </p:blipFill>
        <p:spPr>
          <a:xfrm rot="5400000" flipV="1">
            <a:off x="7899411" y="4162493"/>
            <a:ext cx="2627643" cy="2049037"/>
          </a:xfrm>
          <a:prstGeom prst="rect">
            <a:avLst/>
          </a:prstGeom>
        </p:spPr>
      </p:pic>
      <p:sp>
        <p:nvSpPr>
          <p:cNvPr id="3" name="ZoneTexte 2">
            <a:extLst>
              <a:ext uri="{FF2B5EF4-FFF2-40B4-BE49-F238E27FC236}">
                <a16:creationId xmlns:a16="http://schemas.microsoft.com/office/drawing/2014/main" id="{7DA0E208-AEBC-5B61-1E38-11FE891B3799}"/>
              </a:ext>
            </a:extLst>
          </p:cNvPr>
          <p:cNvSpPr txBox="1"/>
          <p:nvPr/>
        </p:nvSpPr>
        <p:spPr>
          <a:xfrm>
            <a:off x="1033915" y="2029523"/>
            <a:ext cx="2969372" cy="830997"/>
          </a:xfrm>
          <a:prstGeom prst="rect">
            <a:avLst/>
          </a:prstGeom>
          <a:noFill/>
        </p:spPr>
        <p:txBody>
          <a:bodyPr wrap="square" rtlCol="0">
            <a:spAutoFit/>
          </a:bodyPr>
          <a:lstStyle/>
          <a:p>
            <a:r>
              <a:rPr lang="fr-CH" sz="1600" dirty="0"/>
              <a:t>Boîte Swizerland</a:t>
            </a:r>
          </a:p>
          <a:p>
            <a:endParaRPr lang="fr-CH" sz="1600" dirty="0"/>
          </a:p>
          <a:p>
            <a:r>
              <a:rPr lang="fr-CH" sz="1600" dirty="0"/>
              <a:t>CHF 24.--</a:t>
            </a:r>
          </a:p>
        </p:txBody>
      </p:sp>
      <p:sp>
        <p:nvSpPr>
          <p:cNvPr id="6" name="ZoneTexte 5">
            <a:extLst>
              <a:ext uri="{FF2B5EF4-FFF2-40B4-BE49-F238E27FC236}">
                <a16:creationId xmlns:a16="http://schemas.microsoft.com/office/drawing/2014/main" id="{EC1213E2-89D1-EF96-7419-6721A361DBC7}"/>
              </a:ext>
            </a:extLst>
          </p:cNvPr>
          <p:cNvSpPr txBox="1"/>
          <p:nvPr/>
        </p:nvSpPr>
        <p:spPr>
          <a:xfrm>
            <a:off x="4599965" y="2029523"/>
            <a:ext cx="2776653" cy="830997"/>
          </a:xfrm>
          <a:prstGeom prst="rect">
            <a:avLst/>
          </a:prstGeom>
          <a:noFill/>
        </p:spPr>
        <p:txBody>
          <a:bodyPr wrap="square" rtlCol="0">
            <a:spAutoFit/>
          </a:bodyPr>
          <a:lstStyle/>
          <a:p>
            <a:r>
              <a:rPr lang="fr-FR" sz="1600" dirty="0"/>
              <a:t>Boîte Agathe Bleue</a:t>
            </a:r>
          </a:p>
          <a:p>
            <a:r>
              <a:rPr lang="fr-FR" sz="1600" dirty="0"/>
              <a:t> </a:t>
            </a:r>
          </a:p>
          <a:p>
            <a:r>
              <a:rPr lang="fr-FR" sz="1600" dirty="0"/>
              <a:t>CHF 21</a:t>
            </a:r>
            <a:endParaRPr lang="fr-CH" sz="1600" dirty="0"/>
          </a:p>
        </p:txBody>
      </p:sp>
    </p:spTree>
    <p:extLst>
      <p:ext uri="{BB962C8B-B14F-4D97-AF65-F5344CB8AC3E}">
        <p14:creationId xmlns:p14="http://schemas.microsoft.com/office/powerpoint/2010/main" val="4921162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F427AB-4AAC-96C9-B363-7B7BA5922AE6}"/>
            </a:ext>
          </a:extLst>
        </p:cNvPr>
        <p:cNvGrpSpPr/>
        <p:nvPr/>
      </p:nvGrpSpPr>
      <p:grpSpPr>
        <a:xfrm>
          <a:off x="0" y="0"/>
          <a:ext cx="0" cy="0"/>
          <a:chOff x="0" y="0"/>
          <a:chExt cx="0" cy="0"/>
        </a:xfrm>
      </p:grpSpPr>
      <p:sp>
        <p:nvSpPr>
          <p:cNvPr id="11" name="Titre 10">
            <a:extLst>
              <a:ext uri="{FF2B5EF4-FFF2-40B4-BE49-F238E27FC236}">
                <a16:creationId xmlns:a16="http://schemas.microsoft.com/office/drawing/2014/main" id="{D8A7AF7E-13F4-E50C-2A81-EAED0A098790}"/>
              </a:ext>
            </a:extLst>
          </p:cNvPr>
          <p:cNvSpPr txBox="1">
            <a:spLocks noGrp="1"/>
          </p:cNvSpPr>
          <p:nvPr>
            <p:ph type="title"/>
          </p:nvPr>
        </p:nvSpPr>
        <p:spPr>
          <a:xfrm>
            <a:off x="1572323" y="465259"/>
            <a:ext cx="7828156" cy="2062103"/>
          </a:xfrm>
          <a:prstGeom prst="rect">
            <a:avLst/>
          </a:prstGeom>
          <a:noFill/>
        </p:spPr>
        <p:txBody>
          <a:bodyPr wrap="square" rtlCol="0">
            <a:spAutoFit/>
          </a:bodyPr>
          <a:lstStyle/>
          <a:p>
            <a:r>
              <a:rPr lang="fr-FR" b="1" dirty="0">
                <a:solidFill>
                  <a:schemeClr val="tx1"/>
                </a:solidFill>
              </a:rPr>
              <a:t>Boulangerie-Pâtisserie Clément</a:t>
            </a:r>
            <a:br>
              <a:rPr lang="fr-FR" sz="1200" b="1" dirty="0">
                <a:solidFill>
                  <a:schemeClr val="tx1"/>
                </a:solidFill>
              </a:rPr>
            </a:br>
            <a:br>
              <a:rPr lang="fr-FR" sz="1200" dirty="0">
                <a:solidFill>
                  <a:schemeClr val="tx1"/>
                </a:solidFill>
              </a:rPr>
            </a:br>
            <a:r>
              <a:rPr lang="fr-FR" sz="1200" dirty="0">
                <a:solidFill>
                  <a:schemeClr val="tx1"/>
                </a:solidFill>
              </a:rPr>
              <a:t>Pour vos apéros,  les flûtes de chez Clément sont un vrai moment de partage entre amis.</a:t>
            </a:r>
            <a:br>
              <a:rPr lang="fr-FR" sz="1200" dirty="0">
                <a:solidFill>
                  <a:schemeClr val="tx1"/>
                </a:solidFill>
              </a:rPr>
            </a:br>
            <a:r>
              <a:rPr lang="fr-FR" sz="1200" dirty="0">
                <a:solidFill>
                  <a:schemeClr val="tx1"/>
                </a:solidFill>
              </a:rPr>
              <a:t>Elles ont été créées spécialement pour l’association.</a:t>
            </a:r>
            <a:br>
              <a:rPr lang="fr-FR" sz="1200" dirty="0">
                <a:solidFill>
                  <a:schemeClr val="tx1"/>
                </a:solidFill>
              </a:rPr>
            </a:br>
            <a:br>
              <a:rPr lang="fr-FR" sz="1200" dirty="0">
                <a:solidFill>
                  <a:schemeClr val="tx1"/>
                </a:solidFill>
              </a:rPr>
            </a:br>
            <a:r>
              <a:rPr lang="fr-FR" sz="1200" dirty="0">
                <a:solidFill>
                  <a:schemeClr val="tx1"/>
                </a:solidFill>
              </a:rPr>
              <a:t>Au sésame noir, sésame blanc</a:t>
            </a:r>
            <a:br>
              <a:rPr lang="fr-FR" sz="1200" dirty="0">
                <a:solidFill>
                  <a:schemeClr val="tx1"/>
                </a:solidFill>
              </a:rPr>
            </a:br>
            <a:r>
              <a:rPr lang="fr-FR" sz="1200" dirty="0">
                <a:solidFill>
                  <a:schemeClr val="tx1"/>
                </a:solidFill>
              </a:rPr>
              <a:t>et à la Fleur de sel de Bex</a:t>
            </a:r>
            <a:br>
              <a:rPr lang="fr-FR" sz="1200" dirty="0">
                <a:solidFill>
                  <a:schemeClr val="tx1"/>
                </a:solidFill>
              </a:rPr>
            </a:br>
            <a:br>
              <a:rPr lang="fr-FR" sz="1200" dirty="0">
                <a:solidFill>
                  <a:schemeClr val="tx1"/>
                </a:solidFill>
              </a:rPr>
            </a:br>
            <a:r>
              <a:rPr lang="fr-FR" sz="1200" dirty="0">
                <a:solidFill>
                  <a:schemeClr val="tx1"/>
                </a:solidFill>
              </a:rPr>
              <a:t>En Vente toute l’année à notre boutique.</a:t>
            </a:r>
          </a:p>
        </p:txBody>
      </p:sp>
      <p:sp>
        <p:nvSpPr>
          <p:cNvPr id="13" name="ZoneTexte 12">
            <a:extLst>
              <a:ext uri="{FF2B5EF4-FFF2-40B4-BE49-F238E27FC236}">
                <a16:creationId xmlns:a16="http://schemas.microsoft.com/office/drawing/2014/main" id="{A8D09D3B-52F8-CEA9-B990-6E493CB96285}"/>
              </a:ext>
            </a:extLst>
          </p:cNvPr>
          <p:cNvSpPr txBox="1"/>
          <p:nvPr/>
        </p:nvSpPr>
        <p:spPr>
          <a:xfrm>
            <a:off x="1460809" y="5809784"/>
            <a:ext cx="2943921" cy="338554"/>
          </a:xfrm>
          <a:prstGeom prst="rect">
            <a:avLst/>
          </a:prstGeom>
          <a:noFill/>
        </p:spPr>
        <p:txBody>
          <a:bodyPr wrap="square" rtlCol="0">
            <a:spAutoFit/>
          </a:bodyPr>
          <a:lstStyle/>
          <a:p>
            <a:r>
              <a:rPr lang="fr-CH" sz="1600" dirty="0"/>
              <a:t>CHF 9.--</a:t>
            </a:r>
          </a:p>
        </p:txBody>
      </p:sp>
      <p:pic>
        <p:nvPicPr>
          <p:cNvPr id="4" name="Image 3">
            <a:extLst>
              <a:ext uri="{FF2B5EF4-FFF2-40B4-BE49-F238E27FC236}">
                <a16:creationId xmlns:a16="http://schemas.microsoft.com/office/drawing/2014/main" id="{FFAF5E48-4580-4F89-3692-315DB518719B}"/>
              </a:ext>
            </a:extLst>
          </p:cNvPr>
          <p:cNvPicPr>
            <a:picLocks noChangeAspect="1"/>
          </p:cNvPicPr>
          <p:nvPr/>
        </p:nvPicPr>
        <p:blipFill>
          <a:blip r:embed="rId2"/>
          <a:stretch>
            <a:fillRect/>
          </a:stretch>
        </p:blipFill>
        <p:spPr>
          <a:xfrm>
            <a:off x="1460809" y="2629280"/>
            <a:ext cx="3969835" cy="3078586"/>
          </a:xfrm>
          <a:prstGeom prst="rect">
            <a:avLst/>
          </a:prstGeom>
        </p:spPr>
      </p:pic>
      <p:pic>
        <p:nvPicPr>
          <p:cNvPr id="14" name="Image 13">
            <a:extLst>
              <a:ext uri="{FF2B5EF4-FFF2-40B4-BE49-F238E27FC236}">
                <a16:creationId xmlns:a16="http://schemas.microsoft.com/office/drawing/2014/main" id="{B9DE35AA-44C4-C447-D379-CCE1386D098F}"/>
              </a:ext>
            </a:extLst>
          </p:cNvPr>
          <p:cNvPicPr>
            <a:picLocks noChangeAspect="1"/>
          </p:cNvPicPr>
          <p:nvPr/>
        </p:nvPicPr>
        <p:blipFill>
          <a:blip r:embed="rId3"/>
          <a:stretch>
            <a:fillRect/>
          </a:stretch>
        </p:blipFill>
        <p:spPr>
          <a:xfrm rot="1850199">
            <a:off x="8452267" y="1631033"/>
            <a:ext cx="2547411" cy="4772721"/>
          </a:xfrm>
          <a:prstGeom prst="rect">
            <a:avLst/>
          </a:prstGeom>
        </p:spPr>
      </p:pic>
    </p:spTree>
    <p:extLst>
      <p:ext uri="{BB962C8B-B14F-4D97-AF65-F5344CB8AC3E}">
        <p14:creationId xmlns:p14="http://schemas.microsoft.com/office/powerpoint/2010/main" val="16440524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E0E9DD-87FF-E5D8-FFEB-CA59FEC8EED1}"/>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9CD72E31-2128-0D3B-DAD6-8A08467C04EC}"/>
              </a:ext>
            </a:extLst>
          </p:cNvPr>
          <p:cNvSpPr>
            <a:spLocks noGrp="1"/>
          </p:cNvSpPr>
          <p:nvPr>
            <p:ph type="title"/>
          </p:nvPr>
        </p:nvSpPr>
        <p:spPr>
          <a:xfrm>
            <a:off x="1003610" y="256479"/>
            <a:ext cx="3804141" cy="1382750"/>
          </a:xfrm>
        </p:spPr>
        <p:txBody>
          <a:bodyPr vert="horz" lIns="91440" tIns="45720" rIns="91440" bIns="45720" rtlCol="0" anchor="b">
            <a:normAutofit fontScale="90000"/>
          </a:bodyPr>
          <a:lstStyle/>
          <a:p>
            <a:r>
              <a:rPr lang="en-US" sz="3200" b="1" dirty="0">
                <a:solidFill>
                  <a:schemeClr val="tx1"/>
                </a:solidFill>
              </a:rPr>
              <a:t>MARLOW</a:t>
            </a:r>
            <a:br>
              <a:rPr lang="en-US" sz="3200" b="1" dirty="0">
                <a:solidFill>
                  <a:schemeClr val="tx1"/>
                </a:solidFill>
              </a:rPr>
            </a:br>
            <a:r>
              <a:rPr lang="en-US" sz="3200" b="1" dirty="0">
                <a:solidFill>
                  <a:schemeClr val="tx1"/>
                </a:solidFill>
              </a:rPr>
              <a:t>LA GUIMAUVE ARTISANALE</a:t>
            </a:r>
          </a:p>
        </p:txBody>
      </p:sp>
      <p:sp>
        <p:nvSpPr>
          <p:cNvPr id="27" name="Content Placeholder 2">
            <a:extLst>
              <a:ext uri="{FF2B5EF4-FFF2-40B4-BE49-F238E27FC236}">
                <a16:creationId xmlns:a16="http://schemas.microsoft.com/office/drawing/2014/main" id="{14DD6ECF-6EF3-4CF6-7409-CAD74BA69484}"/>
              </a:ext>
            </a:extLst>
          </p:cNvPr>
          <p:cNvSpPr>
            <a:spLocks noGrp="1"/>
          </p:cNvSpPr>
          <p:nvPr>
            <p:ph idx="1"/>
          </p:nvPr>
        </p:nvSpPr>
        <p:spPr>
          <a:xfrm>
            <a:off x="902848" y="1839950"/>
            <a:ext cx="4282469" cy="4761571"/>
          </a:xfrm>
        </p:spPr>
        <p:txBody>
          <a:bodyPr vert="horz" lIns="91440" tIns="45720" rIns="91440" bIns="45720" rtlCol="0">
            <a:noAutofit/>
          </a:bodyPr>
          <a:lstStyle/>
          <a:p>
            <a:pPr algn="just">
              <a:lnSpc>
                <a:spcPct val="110000"/>
              </a:lnSpc>
            </a:pPr>
            <a:r>
              <a:rPr lang="en-US" sz="1600" dirty="0"/>
              <a:t>Vous trouverez </a:t>
            </a:r>
            <a:r>
              <a:rPr lang="en-US" sz="1600" dirty="0" err="1"/>
              <a:t>tous</a:t>
            </a:r>
            <a:r>
              <a:rPr lang="en-US" sz="1600" dirty="0"/>
              <a:t> les parfums </a:t>
            </a:r>
            <a:r>
              <a:rPr lang="en-US" sz="1600" dirty="0" err="1"/>
              <a:t>mélangés</a:t>
            </a:r>
            <a:r>
              <a:rPr lang="en-US" sz="1600" dirty="0"/>
              <a:t>, un peu de tout pour </a:t>
            </a:r>
            <a:r>
              <a:rPr lang="en-US" sz="1600" dirty="0" err="1"/>
              <a:t>tous</a:t>
            </a:r>
            <a:r>
              <a:rPr lang="en-US" sz="1600" dirty="0"/>
              <a:t> les </a:t>
            </a:r>
            <a:r>
              <a:rPr lang="en-US" sz="1600" dirty="0" err="1"/>
              <a:t>goûts</a:t>
            </a:r>
            <a:r>
              <a:rPr lang="en-US" sz="1600" dirty="0"/>
              <a:t>.</a:t>
            </a:r>
          </a:p>
          <a:p>
            <a:pPr algn="just">
              <a:lnSpc>
                <a:spcPct val="110000"/>
              </a:lnSpc>
            </a:pPr>
            <a:r>
              <a:rPr lang="en-US" sz="1600" dirty="0"/>
              <a:t>Un petit plaisir gourmand qui </a:t>
            </a:r>
            <a:r>
              <a:rPr lang="en-US" sz="1600" dirty="0" err="1"/>
              <a:t>apporte</a:t>
            </a:r>
            <a:r>
              <a:rPr lang="en-US" sz="1600" dirty="0"/>
              <a:t> un moment de douceur.</a:t>
            </a:r>
          </a:p>
          <a:p>
            <a:pPr algn="just">
              <a:lnSpc>
                <a:spcPct val="110000"/>
              </a:lnSpc>
            </a:pPr>
            <a:r>
              <a:rPr lang="en-US" sz="1600" dirty="0"/>
              <a:t>Parfum: Fleur d'oranger, </a:t>
            </a:r>
            <a:r>
              <a:rPr lang="en-US" sz="1600" dirty="0" err="1"/>
              <a:t>vanille</a:t>
            </a:r>
            <a:r>
              <a:rPr lang="en-US" sz="1600" dirty="0"/>
              <a:t>, </a:t>
            </a:r>
            <a:r>
              <a:rPr lang="en-US" sz="1600" dirty="0" err="1"/>
              <a:t>mandarine</a:t>
            </a:r>
            <a:r>
              <a:rPr lang="en-US" sz="1600" dirty="0"/>
              <a:t>, framboise, cerise, </a:t>
            </a:r>
            <a:r>
              <a:rPr lang="en-US" sz="1600" dirty="0" err="1"/>
              <a:t>verveine</a:t>
            </a:r>
            <a:r>
              <a:rPr lang="en-US" sz="1600" dirty="0"/>
              <a:t>, </a:t>
            </a:r>
            <a:r>
              <a:rPr lang="en-US" sz="1600" dirty="0" err="1"/>
              <a:t>violette</a:t>
            </a:r>
            <a:r>
              <a:rPr lang="en-US" sz="1600" dirty="0"/>
              <a:t> &amp; citron.</a:t>
            </a:r>
          </a:p>
          <a:p>
            <a:pPr algn="just">
              <a:lnSpc>
                <a:spcPct val="110000"/>
              </a:lnSpc>
            </a:pPr>
            <a:r>
              <a:rPr lang="en-US" sz="1600" dirty="0" err="1"/>
              <a:t>Ingrédients</a:t>
            </a:r>
            <a:r>
              <a:rPr lang="en-US" sz="1600" dirty="0"/>
              <a:t>: Saccharose (CH), sucre </a:t>
            </a:r>
            <a:r>
              <a:rPr lang="en-US" sz="1600" dirty="0" err="1"/>
              <a:t>inverti</a:t>
            </a:r>
            <a:r>
              <a:rPr lang="en-US" sz="1600" dirty="0"/>
              <a:t>, </a:t>
            </a:r>
            <a:r>
              <a:rPr lang="en-US" sz="1600" dirty="0" err="1"/>
              <a:t>gélifiant</a:t>
            </a:r>
            <a:r>
              <a:rPr lang="en-US" sz="1600" dirty="0"/>
              <a:t> animal (</a:t>
            </a:r>
            <a:r>
              <a:rPr lang="en-US" sz="1600" dirty="0" err="1"/>
              <a:t>poisson</a:t>
            </a:r>
            <a:r>
              <a:rPr lang="en-US" sz="1600" dirty="0"/>
              <a:t>), </a:t>
            </a:r>
            <a:r>
              <a:rPr lang="en-US" sz="1600" dirty="0" err="1"/>
              <a:t>fécule</a:t>
            </a:r>
            <a:r>
              <a:rPr lang="en-US" sz="1600" dirty="0"/>
              <a:t> de pomme de terre, colorant </a:t>
            </a:r>
            <a:r>
              <a:rPr lang="en-US" sz="1600" dirty="0" err="1"/>
              <a:t>végétal</a:t>
            </a:r>
            <a:r>
              <a:rPr lang="en-US" sz="1600" dirty="0"/>
              <a:t>, </a:t>
            </a:r>
            <a:r>
              <a:rPr lang="en-US" sz="1600" dirty="0" err="1"/>
              <a:t>huile</a:t>
            </a:r>
            <a:r>
              <a:rPr lang="en-US" sz="1600" dirty="0"/>
              <a:t> </a:t>
            </a:r>
            <a:r>
              <a:rPr lang="en-US" sz="1600" dirty="0" err="1"/>
              <a:t>essentielles</a:t>
            </a:r>
            <a:r>
              <a:rPr lang="en-US" sz="1600" dirty="0"/>
              <a:t>, trace de </a:t>
            </a:r>
            <a:r>
              <a:rPr lang="en-US" sz="1600" dirty="0" err="1"/>
              <a:t>blanc</a:t>
            </a:r>
            <a:r>
              <a:rPr lang="en-US" sz="1600" dirty="0"/>
              <a:t> </a:t>
            </a:r>
            <a:r>
              <a:rPr lang="en-US" sz="1600" dirty="0" err="1"/>
              <a:t>d'oeufs</a:t>
            </a:r>
            <a:r>
              <a:rPr lang="en-US" sz="1600" dirty="0"/>
              <a:t> et </a:t>
            </a:r>
            <a:r>
              <a:rPr lang="en-US" sz="1600" b="1" dirty="0"/>
              <a:t>fruits à </a:t>
            </a:r>
            <a:r>
              <a:rPr lang="en-US" sz="1600" b="1" dirty="0" err="1"/>
              <a:t>coques</a:t>
            </a:r>
            <a:r>
              <a:rPr lang="en-US" sz="1600" b="1" dirty="0"/>
              <a:t> </a:t>
            </a:r>
          </a:p>
          <a:p>
            <a:pPr algn="just">
              <a:lnSpc>
                <a:spcPct val="110000"/>
              </a:lnSpc>
            </a:pPr>
            <a:r>
              <a:rPr lang="en-US" sz="1600" dirty="0"/>
              <a:t>							</a:t>
            </a:r>
          </a:p>
          <a:p>
            <a:pPr algn="just">
              <a:lnSpc>
                <a:spcPct val="110000"/>
              </a:lnSpc>
            </a:pPr>
            <a:r>
              <a:rPr lang="en-US" sz="1600" dirty="0"/>
              <a:t>							CHF 8.50</a:t>
            </a:r>
          </a:p>
        </p:txBody>
      </p:sp>
      <p:pic>
        <p:nvPicPr>
          <p:cNvPr id="7" name="Espace réservé d’image 6">
            <a:extLst>
              <a:ext uri="{FF2B5EF4-FFF2-40B4-BE49-F238E27FC236}">
                <a16:creationId xmlns:a16="http://schemas.microsoft.com/office/drawing/2014/main" id="{F8E64608-67EF-72B1-F5B8-BAD25E7ADFB0}"/>
              </a:ext>
            </a:extLst>
          </p:cNvPr>
          <p:cNvPicPr>
            <a:picLocks noGrp="1" noChangeAspect="1"/>
          </p:cNvPicPr>
          <p:nvPr>
            <p:ph type="pic" sz="quarter" idx="13"/>
          </p:nvPr>
        </p:nvPicPr>
        <p:blipFill>
          <a:blip r:embed="rId3"/>
          <a:srcRect t="15970" b="15970"/>
          <a:stretch/>
        </p:blipFill>
        <p:spPr>
          <a:xfrm>
            <a:off x="6036907" y="609600"/>
            <a:ext cx="4282470" cy="5181599"/>
          </a:xfrm>
          <a:prstGeom prst="roundRect">
            <a:avLst>
              <a:gd name="adj" fmla="val 2392"/>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6" name="Espace réservé du numéro de diapositive 5">
            <a:extLst>
              <a:ext uri="{FF2B5EF4-FFF2-40B4-BE49-F238E27FC236}">
                <a16:creationId xmlns:a16="http://schemas.microsoft.com/office/drawing/2014/main" id="{AEC3587C-6EFA-7D40-2704-AA094F2FA6E0}"/>
              </a:ext>
            </a:extLst>
          </p:cNvPr>
          <p:cNvSpPr>
            <a:spLocks noGrp="1"/>
          </p:cNvSpPr>
          <p:nvPr>
            <p:ph type="sldNum" sz="quarter" idx="12"/>
          </p:nvPr>
        </p:nvSpPr>
        <p:spPr/>
        <p:txBody>
          <a:bodyPr vert="horz" lIns="91440" tIns="45720" rIns="91440" bIns="45720" rtlCol="0" anchor="ctr">
            <a:normAutofit fontScale="92500" lnSpcReduction="10000"/>
          </a:bodyPr>
          <a:lstStyle/>
          <a:p>
            <a:pPr>
              <a:spcAft>
                <a:spcPts val="600"/>
              </a:spcAft>
            </a:pPr>
            <a:fld id="{73B850FF-6169-4056-8077-06FFA93A5366}" type="slidenum">
              <a:rPr lang="en-US" smtClean="0"/>
              <a:pPr>
                <a:spcAft>
                  <a:spcPts val="600"/>
                </a:spcAft>
              </a:pPr>
              <a:t>16</a:t>
            </a:fld>
            <a:endParaRPr lang="en-US"/>
          </a:p>
        </p:txBody>
      </p:sp>
    </p:spTree>
    <p:extLst>
      <p:ext uri="{BB962C8B-B14F-4D97-AF65-F5344CB8AC3E}">
        <p14:creationId xmlns:p14="http://schemas.microsoft.com/office/powerpoint/2010/main" val="16237652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65F4C9BA-0AD3-BCE3-F614-2B4C9DE0EC6B}"/>
              </a:ext>
            </a:extLst>
          </p:cNvPr>
          <p:cNvSpPr>
            <a:spLocks noGrp="1"/>
          </p:cNvSpPr>
          <p:nvPr>
            <p:ph type="title"/>
          </p:nvPr>
        </p:nvSpPr>
        <p:spPr/>
        <p:txBody>
          <a:bodyPr>
            <a:normAutofit fontScale="90000"/>
          </a:bodyPr>
          <a:lstStyle/>
          <a:p>
            <a:pPr algn="ctr"/>
            <a:r>
              <a:rPr lang="fr-CH" sz="3200" dirty="0">
                <a:solidFill>
                  <a:schemeClr val="tx1"/>
                </a:solidFill>
              </a:rPr>
              <a:t>Chocolat Manuel</a:t>
            </a:r>
            <a:br>
              <a:rPr lang="fr-CH" sz="3200" dirty="0">
                <a:solidFill>
                  <a:schemeClr val="tx1"/>
                </a:solidFill>
              </a:rPr>
            </a:br>
            <a:br>
              <a:rPr lang="fr-CH" sz="3200" dirty="0">
                <a:solidFill>
                  <a:schemeClr val="tx1"/>
                </a:solidFill>
              </a:rPr>
            </a:br>
            <a:r>
              <a:rPr lang="fr-FR" sz="1600" dirty="0">
                <a:solidFill>
                  <a:schemeClr val="tx1"/>
                </a:solidFill>
              </a:rPr>
              <a:t>Les grands classiques comme les confiseries et chocolats suisses MANUEL, sont confectionnés et préparés de manière artisanale dans leur laboratoire de Crissier. </a:t>
            </a:r>
            <a:br>
              <a:rPr lang="fr-CH" sz="3200" dirty="0">
                <a:solidFill>
                  <a:schemeClr val="tx1"/>
                </a:solidFill>
              </a:rPr>
            </a:br>
            <a:endParaRPr lang="fr-CH" sz="3200" dirty="0">
              <a:solidFill>
                <a:schemeClr val="tx1"/>
              </a:solidFill>
            </a:endParaRPr>
          </a:p>
        </p:txBody>
      </p:sp>
      <p:pic>
        <p:nvPicPr>
          <p:cNvPr id="11" name="Espace réservé du contenu 10">
            <a:extLst>
              <a:ext uri="{FF2B5EF4-FFF2-40B4-BE49-F238E27FC236}">
                <a16:creationId xmlns:a16="http://schemas.microsoft.com/office/drawing/2014/main" id="{E0F6F7A3-5D8D-A92F-0978-49B400AD0726}"/>
              </a:ext>
            </a:extLst>
          </p:cNvPr>
          <p:cNvPicPr>
            <a:picLocks noGrp="1" noChangeAspect="1"/>
          </p:cNvPicPr>
          <p:nvPr>
            <p:ph sz="half" idx="2"/>
          </p:nvPr>
        </p:nvPicPr>
        <p:blipFill>
          <a:blip r:embed="rId2"/>
          <a:stretch>
            <a:fillRect/>
          </a:stretch>
        </p:blipFill>
        <p:spPr>
          <a:xfrm>
            <a:off x="1415455" y="2230243"/>
            <a:ext cx="3067336" cy="3636269"/>
          </a:xfrm>
          <a:prstGeom prst="rect">
            <a:avLst/>
          </a:prstGeom>
        </p:spPr>
      </p:pic>
      <p:sp>
        <p:nvSpPr>
          <p:cNvPr id="12" name="ZoneTexte 11">
            <a:extLst>
              <a:ext uri="{FF2B5EF4-FFF2-40B4-BE49-F238E27FC236}">
                <a16:creationId xmlns:a16="http://schemas.microsoft.com/office/drawing/2014/main" id="{EFFEAA4F-5F13-58B8-81C7-6A52BCEEF071}"/>
              </a:ext>
            </a:extLst>
          </p:cNvPr>
          <p:cNvSpPr txBox="1"/>
          <p:nvPr/>
        </p:nvSpPr>
        <p:spPr>
          <a:xfrm>
            <a:off x="5084956" y="2732049"/>
            <a:ext cx="5196468" cy="1969770"/>
          </a:xfrm>
          <a:prstGeom prst="rect">
            <a:avLst/>
          </a:prstGeom>
          <a:noFill/>
        </p:spPr>
        <p:txBody>
          <a:bodyPr wrap="square" rtlCol="0">
            <a:spAutoFit/>
          </a:bodyPr>
          <a:lstStyle/>
          <a:p>
            <a:r>
              <a:rPr lang="fr-FR" sz="2000" dirty="0"/>
              <a:t>Boîte </a:t>
            </a:r>
          </a:p>
          <a:p>
            <a:endParaRPr lang="fr-FR" dirty="0"/>
          </a:p>
          <a:p>
            <a:r>
              <a:rPr lang="fr-FR" sz="1600" dirty="0"/>
              <a:t>moyenne   CHF 20.—</a:t>
            </a:r>
          </a:p>
          <a:p>
            <a:endParaRPr lang="fr-FR" sz="1600" dirty="0"/>
          </a:p>
          <a:p>
            <a:r>
              <a:rPr lang="fr-FR" sz="1600" dirty="0"/>
              <a:t>Grande      CHF 40.--</a:t>
            </a:r>
          </a:p>
          <a:p>
            <a:endParaRPr lang="fr-FR" dirty="0"/>
          </a:p>
          <a:p>
            <a:endParaRPr lang="fr-CH" dirty="0"/>
          </a:p>
        </p:txBody>
      </p:sp>
    </p:spTree>
    <p:extLst>
      <p:ext uri="{BB962C8B-B14F-4D97-AF65-F5344CB8AC3E}">
        <p14:creationId xmlns:p14="http://schemas.microsoft.com/office/powerpoint/2010/main" val="24143366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9218D0-C2F0-434E-155A-1CFAA2CFE9DB}"/>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DE10B3A3-9A74-38D6-C647-649B83077B24}"/>
              </a:ext>
            </a:extLst>
          </p:cNvPr>
          <p:cNvSpPr>
            <a:spLocks noGrp="1"/>
          </p:cNvSpPr>
          <p:nvPr>
            <p:ph type="title"/>
          </p:nvPr>
        </p:nvSpPr>
        <p:spPr>
          <a:xfrm>
            <a:off x="465256" y="234176"/>
            <a:ext cx="3738754" cy="1081668"/>
          </a:xfrm>
        </p:spPr>
        <p:txBody>
          <a:bodyPr rtlCol="0" anchor="ctr">
            <a:normAutofit/>
          </a:bodyPr>
          <a:lstStyle/>
          <a:p>
            <a:pPr rtl="0"/>
            <a:r>
              <a:rPr lang="fr-FR" sz="3200" dirty="0">
                <a:solidFill>
                  <a:schemeClr val="tx1"/>
                </a:solidFill>
              </a:rPr>
              <a:t>H</a:t>
            </a:r>
            <a:r>
              <a:rPr lang="fr-FR" dirty="0">
                <a:solidFill>
                  <a:schemeClr val="tx1"/>
                </a:solidFill>
              </a:rPr>
              <a:t>uile d’olive</a:t>
            </a:r>
          </a:p>
        </p:txBody>
      </p:sp>
      <p:sp>
        <p:nvSpPr>
          <p:cNvPr id="18" name="Text Placeholder 6">
            <a:extLst>
              <a:ext uri="{FF2B5EF4-FFF2-40B4-BE49-F238E27FC236}">
                <a16:creationId xmlns:a16="http://schemas.microsoft.com/office/drawing/2014/main" id="{D0C3E9A8-B3D3-29D0-2DE7-BF806A628B11}"/>
              </a:ext>
            </a:extLst>
          </p:cNvPr>
          <p:cNvSpPr>
            <a:spLocks noGrp="1"/>
          </p:cNvSpPr>
          <p:nvPr>
            <p:ph type="body" idx="1"/>
          </p:nvPr>
        </p:nvSpPr>
        <p:spPr>
          <a:xfrm>
            <a:off x="4616604" y="434899"/>
            <a:ext cx="3371388" cy="669072"/>
          </a:xfrm>
        </p:spPr>
        <p:txBody>
          <a:bodyPr>
            <a:normAutofit fontScale="25000" lnSpcReduction="20000"/>
          </a:bodyPr>
          <a:lstStyle/>
          <a:p>
            <a:endParaRPr lang="en-US" dirty="0"/>
          </a:p>
          <a:p>
            <a:endParaRPr lang="en-US" dirty="0"/>
          </a:p>
          <a:p>
            <a:r>
              <a:rPr lang="en-US" sz="8000" dirty="0"/>
              <a:t>STELLA D'ARGENTO</a:t>
            </a:r>
          </a:p>
          <a:p>
            <a:pPr algn="r"/>
            <a:endParaRPr lang="en-US" dirty="0"/>
          </a:p>
        </p:txBody>
      </p:sp>
      <p:pic>
        <p:nvPicPr>
          <p:cNvPr id="7" name="Espace réservé d’image 6">
            <a:extLst>
              <a:ext uri="{FF2B5EF4-FFF2-40B4-BE49-F238E27FC236}">
                <a16:creationId xmlns:a16="http://schemas.microsoft.com/office/drawing/2014/main" id="{EF7296D6-10FC-A467-5DDD-E3596B152769}"/>
              </a:ext>
            </a:extLst>
          </p:cNvPr>
          <p:cNvPicPr>
            <a:picLocks noGrp="1" noChangeAspect="1"/>
          </p:cNvPicPr>
          <p:nvPr>
            <p:ph sz="half" idx="2"/>
          </p:nvPr>
        </p:nvPicPr>
        <p:blipFill>
          <a:blip r:embed="rId3"/>
          <a:srcRect t="6464" b="6464"/>
          <a:stretch/>
        </p:blipFill>
        <p:spPr>
          <a:xfrm>
            <a:off x="726565" y="1416205"/>
            <a:ext cx="3219294" cy="4453633"/>
          </a:xfrm>
          <a:noFill/>
        </p:spPr>
      </p:pic>
      <p:sp>
        <p:nvSpPr>
          <p:cNvPr id="6" name="Espace réservé du numéro de diapositive 5">
            <a:extLst>
              <a:ext uri="{FF2B5EF4-FFF2-40B4-BE49-F238E27FC236}">
                <a16:creationId xmlns:a16="http://schemas.microsoft.com/office/drawing/2014/main" id="{4247D036-7DFA-7F1C-EF7F-9F467EA5D5DA}"/>
              </a:ext>
            </a:extLst>
          </p:cNvPr>
          <p:cNvSpPr>
            <a:spLocks noGrp="1"/>
          </p:cNvSpPr>
          <p:nvPr>
            <p:ph type="sldNum" sz="quarter" idx="12"/>
          </p:nvPr>
        </p:nvSpPr>
        <p:spPr/>
        <p:txBody>
          <a:bodyPr rtlCol="0" anchor="ctr">
            <a:normAutofit fontScale="92500" lnSpcReduction="10000"/>
          </a:bodyPr>
          <a:lstStyle/>
          <a:p>
            <a:pPr rtl="0">
              <a:spcAft>
                <a:spcPts val="600"/>
              </a:spcAft>
            </a:pPr>
            <a:fld id="{73B850FF-6169-4056-8077-06FFA93A5366}" type="slidenum">
              <a:rPr lang="fr-FR" smtClean="0"/>
              <a:pPr rtl="0">
                <a:spcAft>
                  <a:spcPts val="600"/>
                </a:spcAft>
              </a:pPr>
              <a:t>18</a:t>
            </a:fld>
            <a:endParaRPr lang="fr-FR"/>
          </a:p>
        </p:txBody>
      </p:sp>
      <p:sp>
        <p:nvSpPr>
          <p:cNvPr id="29" name="ZoneTexte 28">
            <a:extLst>
              <a:ext uri="{FF2B5EF4-FFF2-40B4-BE49-F238E27FC236}">
                <a16:creationId xmlns:a16="http://schemas.microsoft.com/office/drawing/2014/main" id="{CD01AF93-55B0-CE09-F951-9FF570F81103}"/>
              </a:ext>
            </a:extLst>
          </p:cNvPr>
          <p:cNvSpPr txBox="1"/>
          <p:nvPr/>
        </p:nvSpPr>
        <p:spPr>
          <a:xfrm>
            <a:off x="4616604" y="1103970"/>
            <a:ext cx="6897155" cy="4739759"/>
          </a:xfrm>
          <a:prstGeom prst="rect">
            <a:avLst/>
          </a:prstGeom>
          <a:noFill/>
        </p:spPr>
        <p:txBody>
          <a:bodyPr wrap="square" rtlCol="0">
            <a:spAutoFit/>
          </a:bodyPr>
          <a:lstStyle/>
          <a:p>
            <a:r>
              <a:rPr lang="fr-FR" sz="1600" dirty="0"/>
              <a:t>Provenance :</a:t>
            </a:r>
          </a:p>
          <a:p>
            <a:r>
              <a:rPr lang="fr-FR" sz="1600" dirty="0"/>
              <a:t>Itri, Province de Latina, Italie</a:t>
            </a:r>
          </a:p>
          <a:p>
            <a:r>
              <a:rPr lang="fr-FR" sz="1600" dirty="0"/>
              <a:t>Oliveraie de Daniel Friedli</a:t>
            </a:r>
          </a:p>
          <a:p>
            <a:endParaRPr lang="fr-FR" sz="1600" dirty="0"/>
          </a:p>
          <a:p>
            <a:r>
              <a:rPr lang="fr-FR" sz="1600" dirty="0"/>
              <a:t>Caractéristiques :</a:t>
            </a:r>
          </a:p>
          <a:p>
            <a:r>
              <a:rPr lang="fr-FR" sz="1600" dirty="0"/>
              <a:t>Mono variété « Ulivo Leccino itrano” cultivée en terrasses sur la colline de la « Ciovareccia ».</a:t>
            </a:r>
          </a:p>
          <a:p>
            <a:endParaRPr lang="fr-FR" sz="1600" dirty="0"/>
          </a:p>
          <a:p>
            <a:r>
              <a:rPr lang="fr-FR" sz="1600" dirty="0"/>
              <a:t>Acidité oléique très basse. 1ère pression à froid.</a:t>
            </a:r>
          </a:p>
          <a:p>
            <a:endParaRPr lang="fr-FR" sz="1600" dirty="0"/>
          </a:p>
          <a:p>
            <a:r>
              <a:rPr lang="fr-FR" sz="1600" dirty="0"/>
              <a:t>Goût :Huile d’olive d’une douceur intense avec du corps. Saveur longue en bouche.</a:t>
            </a:r>
          </a:p>
          <a:p>
            <a:r>
              <a:rPr lang="fr-FR" sz="1600" dirty="0"/>
              <a:t>Parfum subtil d’amande, de caroubier.</a:t>
            </a:r>
          </a:p>
          <a:p>
            <a:endParaRPr lang="fr-FR" sz="1600" dirty="0"/>
          </a:p>
          <a:p>
            <a:r>
              <a:rPr lang="fr-FR" sz="1600" dirty="0"/>
              <a:t>Suggestions d’association :</a:t>
            </a:r>
          </a:p>
          <a:p>
            <a:r>
              <a:rPr lang="fr-FR" sz="1600" dirty="0"/>
              <a:t>Rehausse les saveurs des carpaccios, poissons, crudités, asperges et légumes en général. S’ajoute dans une soupe, sur un formage ou même sur un dessert comme les fraises, myrtilles et framboises.</a:t>
            </a:r>
          </a:p>
          <a:p>
            <a:endParaRPr lang="fr-FR" sz="1400" dirty="0"/>
          </a:p>
          <a:p>
            <a:r>
              <a:rPr lang="fr-FR" sz="1600" dirty="0"/>
              <a:t>CHF 18.--</a:t>
            </a:r>
            <a:endParaRPr lang="fr-CH" sz="1600" dirty="0"/>
          </a:p>
        </p:txBody>
      </p:sp>
    </p:spTree>
    <p:extLst>
      <p:ext uri="{BB962C8B-B14F-4D97-AF65-F5344CB8AC3E}">
        <p14:creationId xmlns:p14="http://schemas.microsoft.com/office/powerpoint/2010/main" val="24616888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9DBD85-5E55-F67E-8BB0-C3AF8B8718C9}"/>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BA1C7D47-82EE-98BF-F1BA-DC40D7D1025F}"/>
              </a:ext>
            </a:extLst>
          </p:cNvPr>
          <p:cNvSpPr>
            <a:spLocks noGrp="1"/>
          </p:cNvSpPr>
          <p:nvPr>
            <p:ph type="title"/>
          </p:nvPr>
        </p:nvSpPr>
        <p:spPr>
          <a:xfrm>
            <a:off x="234176" y="188643"/>
            <a:ext cx="4047893" cy="1027769"/>
          </a:xfrm>
        </p:spPr>
        <p:txBody>
          <a:bodyPr rtlCol="0" anchor="ctr">
            <a:normAutofit/>
          </a:bodyPr>
          <a:lstStyle/>
          <a:p>
            <a:pPr rtl="0"/>
            <a:r>
              <a:rPr lang="fr-FR" sz="3200" dirty="0">
                <a:solidFill>
                  <a:schemeClr val="tx1"/>
                </a:solidFill>
              </a:rPr>
              <a:t>Huile d’olive</a:t>
            </a:r>
          </a:p>
        </p:txBody>
      </p:sp>
      <p:sp>
        <p:nvSpPr>
          <p:cNvPr id="18" name="Text Placeholder 6">
            <a:extLst>
              <a:ext uri="{FF2B5EF4-FFF2-40B4-BE49-F238E27FC236}">
                <a16:creationId xmlns:a16="http://schemas.microsoft.com/office/drawing/2014/main" id="{DB40DF56-7104-761C-E4A5-AB02AADC8E03}"/>
              </a:ext>
            </a:extLst>
          </p:cNvPr>
          <p:cNvSpPr>
            <a:spLocks noGrp="1"/>
          </p:cNvSpPr>
          <p:nvPr>
            <p:ph type="body" idx="1"/>
          </p:nvPr>
        </p:nvSpPr>
        <p:spPr>
          <a:xfrm>
            <a:off x="4616604" y="434899"/>
            <a:ext cx="3371388" cy="535258"/>
          </a:xfrm>
        </p:spPr>
        <p:txBody>
          <a:bodyPr>
            <a:normAutofit fontScale="25000" lnSpcReduction="20000"/>
          </a:bodyPr>
          <a:lstStyle/>
          <a:p>
            <a:endParaRPr lang="en-US" dirty="0"/>
          </a:p>
          <a:p>
            <a:endParaRPr lang="en-US" dirty="0"/>
          </a:p>
          <a:p>
            <a:r>
              <a:rPr lang="en-US" sz="8000" dirty="0"/>
              <a:t>Niscia Bio Sicilia</a:t>
            </a:r>
          </a:p>
          <a:p>
            <a:pPr algn="r"/>
            <a:endParaRPr lang="en-US" dirty="0"/>
          </a:p>
        </p:txBody>
      </p:sp>
      <p:sp>
        <p:nvSpPr>
          <p:cNvPr id="6" name="Espace réservé du numéro de diapositive 5">
            <a:extLst>
              <a:ext uri="{FF2B5EF4-FFF2-40B4-BE49-F238E27FC236}">
                <a16:creationId xmlns:a16="http://schemas.microsoft.com/office/drawing/2014/main" id="{EA920B80-AAC7-4D05-E9ED-777B6C14045B}"/>
              </a:ext>
            </a:extLst>
          </p:cNvPr>
          <p:cNvSpPr>
            <a:spLocks noGrp="1"/>
          </p:cNvSpPr>
          <p:nvPr>
            <p:ph type="sldNum" sz="quarter" idx="12"/>
          </p:nvPr>
        </p:nvSpPr>
        <p:spPr/>
        <p:txBody>
          <a:bodyPr rtlCol="0" anchor="ctr">
            <a:normAutofit fontScale="92500" lnSpcReduction="10000"/>
          </a:bodyPr>
          <a:lstStyle/>
          <a:p>
            <a:pPr rtl="0">
              <a:spcAft>
                <a:spcPts val="600"/>
              </a:spcAft>
            </a:pPr>
            <a:fld id="{73B850FF-6169-4056-8077-06FFA93A5366}" type="slidenum">
              <a:rPr lang="fr-FR" smtClean="0"/>
              <a:pPr rtl="0">
                <a:spcAft>
                  <a:spcPts val="600"/>
                </a:spcAft>
              </a:pPr>
              <a:t>19</a:t>
            </a:fld>
            <a:endParaRPr lang="fr-FR"/>
          </a:p>
        </p:txBody>
      </p:sp>
      <p:sp>
        <p:nvSpPr>
          <p:cNvPr id="29" name="ZoneTexte 28">
            <a:extLst>
              <a:ext uri="{FF2B5EF4-FFF2-40B4-BE49-F238E27FC236}">
                <a16:creationId xmlns:a16="http://schemas.microsoft.com/office/drawing/2014/main" id="{5E1917CD-E0F5-78AD-A2F6-A88F928C1601}"/>
              </a:ext>
            </a:extLst>
          </p:cNvPr>
          <p:cNvSpPr txBox="1"/>
          <p:nvPr/>
        </p:nvSpPr>
        <p:spPr>
          <a:xfrm>
            <a:off x="4616604" y="1103970"/>
            <a:ext cx="6897155" cy="5016758"/>
          </a:xfrm>
          <a:prstGeom prst="rect">
            <a:avLst/>
          </a:prstGeom>
          <a:noFill/>
        </p:spPr>
        <p:txBody>
          <a:bodyPr wrap="square" rtlCol="0">
            <a:spAutoFit/>
          </a:bodyPr>
          <a:lstStyle/>
          <a:p>
            <a:r>
              <a:rPr lang="fr-FR" sz="1600" dirty="0"/>
              <a:t>Provenance :</a:t>
            </a:r>
          </a:p>
          <a:p>
            <a:r>
              <a:rPr lang="fr-FR" sz="1600" dirty="0"/>
              <a:t>Province de Ragusa, Sicile, Italie</a:t>
            </a:r>
          </a:p>
          <a:p>
            <a:r>
              <a:rPr lang="fr-FR" sz="1600" dirty="0"/>
              <a:t>Oliveraie de la famille de Mario Schinina  </a:t>
            </a:r>
          </a:p>
          <a:p>
            <a:endParaRPr lang="fr-FR" sz="1600" dirty="0"/>
          </a:p>
          <a:p>
            <a:r>
              <a:rPr lang="fr-FR" sz="1600" dirty="0"/>
              <a:t>Caractéristiques :</a:t>
            </a:r>
          </a:p>
          <a:p>
            <a:r>
              <a:rPr lang="fr-FR" sz="1600" dirty="0"/>
              <a:t>Mono variété ”Tonda Iblea” cultivée dans le Val di Noto qui fait partie des sites italiens classés au patrimoine mondial de l'UNESCO.</a:t>
            </a:r>
          </a:p>
          <a:p>
            <a:endParaRPr lang="fr-FR" sz="1600" dirty="0"/>
          </a:p>
          <a:p>
            <a:r>
              <a:rPr lang="fr-FR" sz="1600" dirty="0"/>
              <a:t>Acidité oléique très basse, 1ère pression à froid.</a:t>
            </a:r>
          </a:p>
          <a:p>
            <a:endParaRPr lang="fr-FR" sz="1600" dirty="0"/>
          </a:p>
          <a:p>
            <a:r>
              <a:rPr lang="fr-FR" sz="1600" dirty="0"/>
              <a:t>Certifiée bio ProCert CH-Bio-038</a:t>
            </a:r>
          </a:p>
          <a:p>
            <a:endParaRPr lang="fr-FR" sz="1600" dirty="0"/>
          </a:p>
          <a:p>
            <a:r>
              <a:rPr lang="fr-FR" sz="1600" dirty="0"/>
              <a:t>Goût :</a:t>
            </a:r>
          </a:p>
          <a:p>
            <a:r>
              <a:rPr lang="fr-FR" sz="1600" dirty="0"/>
              <a:t>Huile d’olive herbacée, délicatement fruitée avec une pointe de douceur et une légère sensation de piquant. </a:t>
            </a:r>
          </a:p>
          <a:p>
            <a:endParaRPr lang="fr-FR" sz="1600" dirty="0"/>
          </a:p>
          <a:p>
            <a:r>
              <a:rPr lang="fr-FR" sz="1600" dirty="0"/>
              <a:t>Suggestion d’association :</a:t>
            </a:r>
          </a:p>
          <a:p>
            <a:r>
              <a:rPr lang="fr-FR" sz="1600" dirty="0"/>
              <a:t>Exalte les saveurs des entrées, des viandes et des poissons.</a:t>
            </a:r>
          </a:p>
          <a:p>
            <a:endParaRPr lang="fr-FR" sz="1600" dirty="0"/>
          </a:p>
          <a:p>
            <a:r>
              <a:rPr lang="fr-FR" sz="1600" dirty="0"/>
              <a:t>CHF 18.--</a:t>
            </a:r>
            <a:endParaRPr lang="fr-CH" sz="1600" dirty="0"/>
          </a:p>
        </p:txBody>
      </p:sp>
      <p:pic>
        <p:nvPicPr>
          <p:cNvPr id="16" name="Image 15" descr="Une image contenant Bouteille en verre, nourriture, boisson, boisson alcoolisée&#10;&#10;Le contenu généré par l’IA peut être incorrect.">
            <a:extLst>
              <a:ext uri="{FF2B5EF4-FFF2-40B4-BE49-F238E27FC236}">
                <a16:creationId xmlns:a16="http://schemas.microsoft.com/office/drawing/2014/main" id="{D079BEE1-9CD9-A520-2B47-5B43A71CA0B6}"/>
              </a:ext>
            </a:extLst>
          </p:cNvPr>
          <p:cNvPicPr>
            <a:picLocks noChangeAspect="1"/>
          </p:cNvPicPr>
          <p:nvPr/>
        </p:nvPicPr>
        <p:blipFill>
          <a:blip r:embed="rId3"/>
          <a:stretch>
            <a:fillRect/>
          </a:stretch>
        </p:blipFill>
        <p:spPr>
          <a:xfrm>
            <a:off x="568713" y="1431073"/>
            <a:ext cx="2943922" cy="4817327"/>
          </a:xfrm>
          <a:prstGeom prst="rect">
            <a:avLst/>
          </a:prstGeom>
        </p:spPr>
      </p:pic>
    </p:spTree>
    <p:extLst>
      <p:ext uri="{BB962C8B-B14F-4D97-AF65-F5344CB8AC3E}">
        <p14:creationId xmlns:p14="http://schemas.microsoft.com/office/powerpoint/2010/main" val="12480820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7F186F-1E2A-D95F-0756-EAA30872D024}"/>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945A90DB-227E-B03B-AEB6-B13EA39E1C6B}"/>
              </a:ext>
            </a:extLst>
          </p:cNvPr>
          <p:cNvSpPr>
            <a:spLocks noGrp="1"/>
          </p:cNvSpPr>
          <p:nvPr>
            <p:ph type="title"/>
          </p:nvPr>
        </p:nvSpPr>
        <p:spPr>
          <a:xfrm>
            <a:off x="769433" y="0"/>
            <a:ext cx="4159405" cy="1527717"/>
          </a:xfrm>
        </p:spPr>
        <p:txBody>
          <a:bodyPr rtlCol="0" anchor="ctr">
            <a:normAutofit/>
          </a:bodyPr>
          <a:lstStyle/>
          <a:p>
            <a:pPr rtl="0">
              <a:lnSpc>
                <a:spcPct val="90000"/>
              </a:lnSpc>
            </a:pPr>
            <a:r>
              <a:rPr lang="fr-FR" sz="3200" dirty="0">
                <a:solidFill>
                  <a:schemeClr val="tx1"/>
                </a:solidFill>
              </a:rPr>
              <a:t>Poterie</a:t>
            </a:r>
            <a:br>
              <a:rPr lang="fr-FR" sz="3200" dirty="0">
                <a:solidFill>
                  <a:schemeClr val="tx1"/>
                </a:solidFill>
              </a:rPr>
            </a:br>
            <a:r>
              <a:rPr lang="fr-FR" sz="3200" dirty="0">
                <a:solidFill>
                  <a:schemeClr val="tx1"/>
                </a:solidFill>
              </a:rPr>
              <a:t>de </a:t>
            </a:r>
            <a:br>
              <a:rPr lang="fr-FR" sz="3200" dirty="0">
                <a:solidFill>
                  <a:schemeClr val="tx1"/>
                </a:solidFill>
              </a:rPr>
            </a:br>
            <a:r>
              <a:rPr lang="fr-FR" sz="3200" dirty="0">
                <a:solidFill>
                  <a:schemeClr val="tx1"/>
                </a:solidFill>
              </a:rPr>
              <a:t>Laurence</a:t>
            </a:r>
          </a:p>
        </p:txBody>
      </p:sp>
      <p:pic>
        <p:nvPicPr>
          <p:cNvPr id="16" name="Espace réservé pour une image  15" descr="Une image contenant intérieur, céramique, mur, vaisselle&#10;&#10;Le contenu généré par l’IA peut être incorrect.">
            <a:extLst>
              <a:ext uri="{FF2B5EF4-FFF2-40B4-BE49-F238E27FC236}">
                <a16:creationId xmlns:a16="http://schemas.microsoft.com/office/drawing/2014/main" id="{1EF4773F-9082-68C9-AE8F-A2832226D2DF}"/>
              </a:ext>
            </a:extLst>
          </p:cNvPr>
          <p:cNvPicPr>
            <a:picLocks noGrp="1" noChangeAspect="1"/>
          </p:cNvPicPr>
          <p:nvPr>
            <p:ph type="pic" sz="quarter" idx="13"/>
          </p:nvPr>
        </p:nvPicPr>
        <p:blipFill>
          <a:blip r:embed="rId3"/>
          <a:srcRect l="18979" r="18979"/>
          <a:stretch>
            <a:fillRect/>
          </a:stretch>
        </p:blipFill>
        <p:spPr>
          <a:prstGeom prst="rect">
            <a:avLst/>
          </a:prstGeom>
          <a:solidFill>
            <a:srgbClr val="AE52D9"/>
          </a:solidFill>
        </p:spPr>
      </p:pic>
      <p:sp>
        <p:nvSpPr>
          <p:cNvPr id="4" name="Espace réservé de la date 3">
            <a:extLst>
              <a:ext uri="{FF2B5EF4-FFF2-40B4-BE49-F238E27FC236}">
                <a16:creationId xmlns:a16="http://schemas.microsoft.com/office/drawing/2014/main" id="{99846328-C7C4-9BCA-CC27-C8A3B20E13AF}"/>
              </a:ext>
            </a:extLst>
          </p:cNvPr>
          <p:cNvSpPr>
            <a:spLocks noGrp="1"/>
          </p:cNvSpPr>
          <p:nvPr>
            <p:ph type="dt" sz="half" idx="10"/>
          </p:nvPr>
        </p:nvSpPr>
        <p:spPr/>
        <p:txBody>
          <a:bodyPr rtlCol="0" anchor="ctr">
            <a:normAutofit/>
          </a:bodyPr>
          <a:lstStyle/>
          <a:p>
            <a:pPr rtl="0">
              <a:spcAft>
                <a:spcPts val="600"/>
              </a:spcAft>
            </a:pPr>
            <a:r>
              <a:rPr lang="fr-FR"/>
              <a:t>20XX</a:t>
            </a:r>
          </a:p>
        </p:txBody>
      </p:sp>
      <p:sp>
        <p:nvSpPr>
          <p:cNvPr id="6" name="Espace réservé du numéro de diapositive 5">
            <a:extLst>
              <a:ext uri="{FF2B5EF4-FFF2-40B4-BE49-F238E27FC236}">
                <a16:creationId xmlns:a16="http://schemas.microsoft.com/office/drawing/2014/main" id="{2E5E63F7-4A86-E5B1-45C3-34D04A0A2432}"/>
              </a:ext>
            </a:extLst>
          </p:cNvPr>
          <p:cNvSpPr>
            <a:spLocks noGrp="1"/>
          </p:cNvSpPr>
          <p:nvPr>
            <p:ph type="sldNum" sz="quarter" idx="12"/>
          </p:nvPr>
        </p:nvSpPr>
        <p:spPr/>
        <p:txBody>
          <a:bodyPr rtlCol="0" anchor="ctr">
            <a:normAutofit fontScale="92500" lnSpcReduction="10000"/>
          </a:bodyPr>
          <a:lstStyle/>
          <a:p>
            <a:pPr rtl="0">
              <a:spcAft>
                <a:spcPts val="600"/>
              </a:spcAft>
            </a:pPr>
            <a:fld id="{73B850FF-6169-4056-8077-06FFA93A5366}" type="slidenum">
              <a:rPr lang="fr-FR" smtClean="0"/>
              <a:pPr rtl="0">
                <a:spcAft>
                  <a:spcPts val="600"/>
                </a:spcAft>
              </a:pPr>
              <a:t>20</a:t>
            </a:fld>
            <a:endParaRPr lang="fr-FR"/>
          </a:p>
        </p:txBody>
      </p:sp>
      <p:pic>
        <p:nvPicPr>
          <p:cNvPr id="10" name="Image 9">
            <a:extLst>
              <a:ext uri="{FF2B5EF4-FFF2-40B4-BE49-F238E27FC236}">
                <a16:creationId xmlns:a16="http://schemas.microsoft.com/office/drawing/2014/main" id="{B1A7F5CE-A08A-2D23-CEC8-ABC9AB020A5D}"/>
              </a:ext>
            </a:extLst>
          </p:cNvPr>
          <p:cNvPicPr>
            <a:picLocks noChangeAspect="1"/>
          </p:cNvPicPr>
          <p:nvPr/>
        </p:nvPicPr>
        <p:blipFill>
          <a:blip r:embed="rId4"/>
          <a:stretch>
            <a:fillRect/>
          </a:stretch>
        </p:blipFill>
        <p:spPr>
          <a:xfrm>
            <a:off x="1538868" y="3577520"/>
            <a:ext cx="3077738" cy="2927977"/>
          </a:xfrm>
          <a:prstGeom prst="rect">
            <a:avLst/>
          </a:prstGeom>
        </p:spPr>
      </p:pic>
      <p:sp>
        <p:nvSpPr>
          <p:cNvPr id="8" name="ZoneTexte 7">
            <a:extLst>
              <a:ext uri="{FF2B5EF4-FFF2-40B4-BE49-F238E27FC236}">
                <a16:creationId xmlns:a16="http://schemas.microsoft.com/office/drawing/2014/main" id="{DC3B27FD-A1AE-EDED-F510-53672422A942}"/>
              </a:ext>
            </a:extLst>
          </p:cNvPr>
          <p:cNvSpPr txBox="1"/>
          <p:nvPr/>
        </p:nvSpPr>
        <p:spPr>
          <a:xfrm>
            <a:off x="512957" y="1743153"/>
            <a:ext cx="5329094" cy="584775"/>
          </a:xfrm>
          <a:prstGeom prst="rect">
            <a:avLst/>
          </a:prstGeom>
          <a:noFill/>
        </p:spPr>
        <p:txBody>
          <a:bodyPr wrap="square" rtlCol="0">
            <a:spAutoFit/>
          </a:bodyPr>
          <a:lstStyle/>
          <a:p>
            <a:r>
              <a:rPr lang="fr-CH" sz="1600" dirty="0"/>
              <a:t>Création en céramique faite à la main par Laurence dans son atelier.</a:t>
            </a:r>
          </a:p>
        </p:txBody>
      </p:sp>
      <p:sp>
        <p:nvSpPr>
          <p:cNvPr id="11" name="ZoneTexte 10">
            <a:extLst>
              <a:ext uri="{FF2B5EF4-FFF2-40B4-BE49-F238E27FC236}">
                <a16:creationId xmlns:a16="http://schemas.microsoft.com/office/drawing/2014/main" id="{66F11F6A-17CD-8D27-35E2-1671A734C7BD}"/>
              </a:ext>
            </a:extLst>
          </p:cNvPr>
          <p:cNvSpPr txBox="1"/>
          <p:nvPr/>
        </p:nvSpPr>
        <p:spPr>
          <a:xfrm>
            <a:off x="4806176" y="6133171"/>
            <a:ext cx="1289824" cy="338554"/>
          </a:xfrm>
          <a:prstGeom prst="rect">
            <a:avLst/>
          </a:prstGeom>
          <a:noFill/>
        </p:spPr>
        <p:txBody>
          <a:bodyPr wrap="square" rtlCol="0">
            <a:spAutoFit/>
          </a:bodyPr>
          <a:lstStyle/>
          <a:p>
            <a:r>
              <a:rPr lang="fr-CH" sz="1600" dirty="0"/>
              <a:t>CHF 9.--</a:t>
            </a:r>
          </a:p>
        </p:txBody>
      </p:sp>
      <p:sp>
        <p:nvSpPr>
          <p:cNvPr id="17" name="ZoneTexte 16">
            <a:extLst>
              <a:ext uri="{FF2B5EF4-FFF2-40B4-BE49-F238E27FC236}">
                <a16:creationId xmlns:a16="http://schemas.microsoft.com/office/drawing/2014/main" id="{6D4F8D32-A533-F345-7E92-E85523AF71EB}"/>
              </a:ext>
            </a:extLst>
          </p:cNvPr>
          <p:cNvSpPr txBox="1"/>
          <p:nvPr/>
        </p:nvSpPr>
        <p:spPr>
          <a:xfrm>
            <a:off x="769433" y="2910468"/>
            <a:ext cx="6400801" cy="400110"/>
          </a:xfrm>
          <a:prstGeom prst="rect">
            <a:avLst/>
          </a:prstGeom>
          <a:noFill/>
        </p:spPr>
        <p:txBody>
          <a:bodyPr wrap="square" rtlCol="0">
            <a:spAutoFit/>
          </a:bodyPr>
          <a:lstStyle/>
          <a:p>
            <a:r>
              <a:rPr lang="fr-CH" sz="2000" dirty="0"/>
              <a:t>ASSIETTE CHAT DIVERSES COULEURS</a:t>
            </a:r>
          </a:p>
        </p:txBody>
      </p:sp>
    </p:spTree>
    <p:extLst>
      <p:ext uri="{BB962C8B-B14F-4D97-AF65-F5344CB8AC3E}">
        <p14:creationId xmlns:p14="http://schemas.microsoft.com/office/powerpoint/2010/main" val="17911690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BC17CB-DECD-A11B-6107-6AD8D97ECEFD}"/>
            </a:ext>
          </a:extLst>
        </p:cNvPr>
        <p:cNvGrpSpPr/>
        <p:nvPr/>
      </p:nvGrpSpPr>
      <p:grpSpPr>
        <a:xfrm>
          <a:off x="0" y="0"/>
          <a:ext cx="0" cy="0"/>
          <a:chOff x="0" y="0"/>
          <a:chExt cx="0" cy="0"/>
        </a:xfrm>
      </p:grpSpPr>
      <p:sp>
        <p:nvSpPr>
          <p:cNvPr id="5" name="Espace réservé du texte 4">
            <a:extLst>
              <a:ext uri="{FF2B5EF4-FFF2-40B4-BE49-F238E27FC236}">
                <a16:creationId xmlns:a16="http://schemas.microsoft.com/office/drawing/2014/main" id="{3182834B-7897-B5C9-D7E2-678444AAD07D}"/>
              </a:ext>
            </a:extLst>
          </p:cNvPr>
          <p:cNvSpPr>
            <a:spLocks noGrp="1"/>
          </p:cNvSpPr>
          <p:nvPr>
            <p:ph type="body" idx="1"/>
          </p:nvPr>
        </p:nvSpPr>
        <p:spPr>
          <a:xfrm>
            <a:off x="1683834" y="1672683"/>
            <a:ext cx="2319454" cy="461665"/>
          </a:xfrm>
        </p:spPr>
        <p:txBody>
          <a:bodyPr>
            <a:normAutofit/>
          </a:bodyPr>
          <a:lstStyle/>
          <a:p>
            <a:r>
              <a:rPr lang="fr-CH" sz="1600" dirty="0"/>
              <a:t>CHF 10.--</a:t>
            </a:r>
          </a:p>
        </p:txBody>
      </p:sp>
      <p:pic>
        <p:nvPicPr>
          <p:cNvPr id="8" name="Espace réservé d’image 7">
            <a:extLst>
              <a:ext uri="{FF2B5EF4-FFF2-40B4-BE49-F238E27FC236}">
                <a16:creationId xmlns:a16="http://schemas.microsoft.com/office/drawing/2014/main" id="{DBAA7435-709A-44F9-337E-163E6B6CE683}"/>
              </a:ext>
            </a:extLst>
          </p:cNvPr>
          <p:cNvPicPr>
            <a:picLocks noGrp="1" noChangeAspect="1"/>
          </p:cNvPicPr>
          <p:nvPr>
            <p:ph sz="half" idx="2"/>
          </p:nvPr>
        </p:nvPicPr>
        <p:blipFill>
          <a:blip r:embed="rId3"/>
          <a:srcRect/>
          <a:stretch/>
        </p:blipFill>
        <p:spPr>
          <a:xfrm>
            <a:off x="1683834" y="2181290"/>
            <a:ext cx="2936489" cy="4041090"/>
          </a:xfrm>
        </p:spPr>
      </p:pic>
      <p:pic>
        <p:nvPicPr>
          <p:cNvPr id="28" name="Espace réservé du contenu 27" descr="Une image contenant intérieur, bassin, évier, mur&#10;&#10;Le contenu généré par l’IA peut être incorrect.">
            <a:extLst>
              <a:ext uri="{FF2B5EF4-FFF2-40B4-BE49-F238E27FC236}">
                <a16:creationId xmlns:a16="http://schemas.microsoft.com/office/drawing/2014/main" id="{3D6C88FF-D046-8474-B6A2-49F1675D4822}"/>
              </a:ext>
            </a:extLst>
          </p:cNvPr>
          <p:cNvPicPr>
            <a:picLocks noGrp="1" noChangeAspect="1"/>
          </p:cNvPicPr>
          <p:nvPr>
            <p:ph sz="quarter" idx="4"/>
          </p:nvPr>
        </p:nvPicPr>
        <p:blipFill>
          <a:blip r:embed="rId4"/>
          <a:stretch>
            <a:fillRect/>
          </a:stretch>
        </p:blipFill>
        <p:spPr>
          <a:xfrm>
            <a:off x="6724185" y="2216137"/>
            <a:ext cx="4003287" cy="4006243"/>
          </a:xfrm>
          <a:prstGeom prst="rect">
            <a:avLst/>
          </a:prstGeom>
        </p:spPr>
      </p:pic>
      <p:sp>
        <p:nvSpPr>
          <p:cNvPr id="2" name="ZoneTexte 1">
            <a:extLst>
              <a:ext uri="{FF2B5EF4-FFF2-40B4-BE49-F238E27FC236}">
                <a16:creationId xmlns:a16="http://schemas.microsoft.com/office/drawing/2014/main" id="{8EAA2907-EAFA-188E-5E31-D8E7EDF0AE51}"/>
              </a:ext>
            </a:extLst>
          </p:cNvPr>
          <p:cNvSpPr txBox="1"/>
          <p:nvPr/>
        </p:nvSpPr>
        <p:spPr>
          <a:xfrm>
            <a:off x="1683834" y="517422"/>
            <a:ext cx="3412272" cy="400110"/>
          </a:xfrm>
          <a:prstGeom prst="rect">
            <a:avLst/>
          </a:prstGeom>
          <a:noFill/>
        </p:spPr>
        <p:txBody>
          <a:bodyPr wrap="square" rtlCol="0">
            <a:spAutoFit/>
          </a:bodyPr>
          <a:lstStyle/>
          <a:p>
            <a:r>
              <a:rPr lang="fr-CH" sz="2000" dirty="0"/>
              <a:t>PLAT OVAL ANGE</a:t>
            </a:r>
          </a:p>
        </p:txBody>
      </p:sp>
      <p:sp>
        <p:nvSpPr>
          <p:cNvPr id="18" name="ZoneTexte 17">
            <a:extLst>
              <a:ext uri="{FF2B5EF4-FFF2-40B4-BE49-F238E27FC236}">
                <a16:creationId xmlns:a16="http://schemas.microsoft.com/office/drawing/2014/main" id="{0F83C807-B25D-6F59-98E1-A40E3765B917}"/>
              </a:ext>
            </a:extLst>
          </p:cNvPr>
          <p:cNvSpPr txBox="1"/>
          <p:nvPr/>
        </p:nvSpPr>
        <p:spPr>
          <a:xfrm>
            <a:off x="6724185" y="517422"/>
            <a:ext cx="3668752" cy="400110"/>
          </a:xfrm>
          <a:prstGeom prst="rect">
            <a:avLst/>
          </a:prstGeom>
          <a:noFill/>
        </p:spPr>
        <p:txBody>
          <a:bodyPr wrap="square" rtlCol="0">
            <a:spAutoFit/>
          </a:bodyPr>
          <a:lstStyle/>
          <a:p>
            <a:r>
              <a:rPr lang="fr-CH" sz="2000" dirty="0"/>
              <a:t>BOL ANGE </a:t>
            </a:r>
          </a:p>
        </p:txBody>
      </p:sp>
      <p:sp>
        <p:nvSpPr>
          <p:cNvPr id="3" name="ZoneTexte 2">
            <a:extLst>
              <a:ext uri="{FF2B5EF4-FFF2-40B4-BE49-F238E27FC236}">
                <a16:creationId xmlns:a16="http://schemas.microsoft.com/office/drawing/2014/main" id="{E4CA5C94-EE56-4317-CBC5-B4B7637B2C3F}"/>
              </a:ext>
            </a:extLst>
          </p:cNvPr>
          <p:cNvSpPr txBox="1"/>
          <p:nvPr/>
        </p:nvSpPr>
        <p:spPr>
          <a:xfrm>
            <a:off x="6724186" y="1795346"/>
            <a:ext cx="1115121" cy="338554"/>
          </a:xfrm>
          <a:prstGeom prst="rect">
            <a:avLst/>
          </a:prstGeom>
          <a:noFill/>
        </p:spPr>
        <p:txBody>
          <a:bodyPr wrap="square" rtlCol="0">
            <a:spAutoFit/>
          </a:bodyPr>
          <a:lstStyle/>
          <a:p>
            <a:r>
              <a:rPr lang="fr-FR" sz="1600" dirty="0"/>
              <a:t>CHF 12.--</a:t>
            </a:r>
            <a:endParaRPr lang="fr-CH" sz="1600" dirty="0"/>
          </a:p>
        </p:txBody>
      </p:sp>
    </p:spTree>
    <p:extLst>
      <p:ext uri="{BB962C8B-B14F-4D97-AF65-F5344CB8AC3E}">
        <p14:creationId xmlns:p14="http://schemas.microsoft.com/office/powerpoint/2010/main" val="1956524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texte 2">
            <a:extLst>
              <a:ext uri="{FF2B5EF4-FFF2-40B4-BE49-F238E27FC236}">
                <a16:creationId xmlns:a16="http://schemas.microsoft.com/office/drawing/2014/main" id="{53FCE020-24EE-5041-9260-62418834D507}"/>
              </a:ext>
            </a:extLst>
          </p:cNvPr>
          <p:cNvSpPr>
            <a:spLocks noGrp="1"/>
          </p:cNvSpPr>
          <p:nvPr>
            <p:ph type="body" idx="1"/>
          </p:nvPr>
        </p:nvSpPr>
        <p:spPr>
          <a:xfrm>
            <a:off x="1278126" y="367990"/>
            <a:ext cx="2992791" cy="602166"/>
          </a:xfrm>
        </p:spPr>
        <p:txBody>
          <a:bodyPr>
            <a:normAutofit/>
          </a:bodyPr>
          <a:lstStyle/>
          <a:p>
            <a:r>
              <a:rPr lang="fr-CH" sz="2000" dirty="0"/>
              <a:t>Vide poche</a:t>
            </a:r>
          </a:p>
        </p:txBody>
      </p:sp>
      <p:pic>
        <p:nvPicPr>
          <p:cNvPr id="12" name="Espace réservé du contenu 11">
            <a:extLst>
              <a:ext uri="{FF2B5EF4-FFF2-40B4-BE49-F238E27FC236}">
                <a16:creationId xmlns:a16="http://schemas.microsoft.com/office/drawing/2014/main" id="{E90D9F9C-44A5-E811-EB10-01675155C6EA}"/>
              </a:ext>
            </a:extLst>
          </p:cNvPr>
          <p:cNvPicPr>
            <a:picLocks noGrp="1" noChangeAspect="1"/>
          </p:cNvPicPr>
          <p:nvPr>
            <p:ph sz="half" idx="2"/>
          </p:nvPr>
        </p:nvPicPr>
        <p:blipFill>
          <a:blip r:embed="rId2"/>
          <a:stretch>
            <a:fillRect/>
          </a:stretch>
        </p:blipFill>
        <p:spPr>
          <a:xfrm>
            <a:off x="1278126" y="1839949"/>
            <a:ext cx="3357143" cy="4750421"/>
          </a:xfrm>
          <a:prstGeom prst="rect">
            <a:avLst/>
          </a:prstGeom>
        </p:spPr>
      </p:pic>
      <p:sp>
        <p:nvSpPr>
          <p:cNvPr id="5" name="Espace réservé du texte 4">
            <a:extLst>
              <a:ext uri="{FF2B5EF4-FFF2-40B4-BE49-F238E27FC236}">
                <a16:creationId xmlns:a16="http://schemas.microsoft.com/office/drawing/2014/main" id="{D30114F2-48D7-5A43-3E30-C7F162A497D2}"/>
              </a:ext>
            </a:extLst>
          </p:cNvPr>
          <p:cNvSpPr>
            <a:spLocks noGrp="1"/>
          </p:cNvSpPr>
          <p:nvPr>
            <p:ph type="body" sz="quarter" idx="3"/>
          </p:nvPr>
        </p:nvSpPr>
        <p:spPr>
          <a:xfrm>
            <a:off x="6579220" y="367991"/>
            <a:ext cx="4180843" cy="602165"/>
          </a:xfrm>
        </p:spPr>
        <p:txBody>
          <a:bodyPr>
            <a:noAutofit/>
          </a:bodyPr>
          <a:lstStyle/>
          <a:p>
            <a:r>
              <a:rPr lang="fr-CH" sz="2000" dirty="0"/>
              <a:t>Plat circulaire motifs feuille</a:t>
            </a:r>
          </a:p>
        </p:txBody>
      </p:sp>
      <p:pic>
        <p:nvPicPr>
          <p:cNvPr id="13" name="Espace réservé du contenu 12">
            <a:extLst>
              <a:ext uri="{FF2B5EF4-FFF2-40B4-BE49-F238E27FC236}">
                <a16:creationId xmlns:a16="http://schemas.microsoft.com/office/drawing/2014/main" id="{5BD2C65A-61A2-590D-D32E-7D6757D2EC0F}"/>
              </a:ext>
            </a:extLst>
          </p:cNvPr>
          <p:cNvPicPr>
            <a:picLocks noGrp="1" noChangeAspect="1"/>
          </p:cNvPicPr>
          <p:nvPr>
            <p:ph sz="quarter" idx="4"/>
          </p:nvPr>
        </p:nvPicPr>
        <p:blipFill>
          <a:blip r:embed="rId3"/>
          <a:stretch>
            <a:fillRect/>
          </a:stretch>
        </p:blipFill>
        <p:spPr>
          <a:xfrm>
            <a:off x="6669792" y="1839949"/>
            <a:ext cx="3303118" cy="4750421"/>
          </a:xfrm>
          <a:prstGeom prst="rect">
            <a:avLst/>
          </a:prstGeom>
        </p:spPr>
      </p:pic>
      <p:sp>
        <p:nvSpPr>
          <p:cNvPr id="11" name="Espace réservé du numéro de diapositive 10">
            <a:extLst>
              <a:ext uri="{FF2B5EF4-FFF2-40B4-BE49-F238E27FC236}">
                <a16:creationId xmlns:a16="http://schemas.microsoft.com/office/drawing/2014/main" id="{64AA026C-40E8-5120-0FFA-CE92C386F8AE}"/>
              </a:ext>
            </a:extLst>
          </p:cNvPr>
          <p:cNvSpPr>
            <a:spLocks noGrp="1"/>
          </p:cNvSpPr>
          <p:nvPr>
            <p:ph type="sldNum" sz="quarter" idx="12"/>
          </p:nvPr>
        </p:nvSpPr>
        <p:spPr/>
        <p:txBody>
          <a:bodyPr/>
          <a:lstStyle/>
          <a:p>
            <a:pPr rtl="0"/>
            <a:fld id="{73B850FF-6169-4056-8077-06FFA93A5366}" type="slidenum">
              <a:rPr lang="fr-FR" noProof="0" smtClean="0"/>
              <a:t>22</a:t>
            </a:fld>
            <a:endParaRPr lang="fr-FR" noProof="0"/>
          </a:p>
        </p:txBody>
      </p:sp>
      <p:sp>
        <p:nvSpPr>
          <p:cNvPr id="17" name="ZoneTexte 16">
            <a:extLst>
              <a:ext uri="{FF2B5EF4-FFF2-40B4-BE49-F238E27FC236}">
                <a16:creationId xmlns:a16="http://schemas.microsoft.com/office/drawing/2014/main" id="{3D822CE9-C298-6C1D-BA7C-9D7A3DB13401}"/>
              </a:ext>
            </a:extLst>
          </p:cNvPr>
          <p:cNvSpPr txBox="1"/>
          <p:nvPr/>
        </p:nvSpPr>
        <p:spPr>
          <a:xfrm>
            <a:off x="1278126" y="1393902"/>
            <a:ext cx="1353562" cy="369332"/>
          </a:xfrm>
          <a:prstGeom prst="rect">
            <a:avLst/>
          </a:prstGeom>
          <a:noFill/>
        </p:spPr>
        <p:txBody>
          <a:bodyPr wrap="square" rtlCol="0">
            <a:spAutoFit/>
          </a:bodyPr>
          <a:lstStyle/>
          <a:p>
            <a:r>
              <a:rPr lang="fr-CH" dirty="0"/>
              <a:t>CHF 8.--</a:t>
            </a:r>
          </a:p>
        </p:txBody>
      </p:sp>
      <p:sp>
        <p:nvSpPr>
          <p:cNvPr id="18" name="ZoneTexte 17">
            <a:extLst>
              <a:ext uri="{FF2B5EF4-FFF2-40B4-BE49-F238E27FC236}">
                <a16:creationId xmlns:a16="http://schemas.microsoft.com/office/drawing/2014/main" id="{DD55355F-5EEE-FE41-C294-46C981675C06}"/>
              </a:ext>
            </a:extLst>
          </p:cNvPr>
          <p:cNvSpPr txBox="1"/>
          <p:nvPr/>
        </p:nvSpPr>
        <p:spPr>
          <a:xfrm>
            <a:off x="6669792" y="1483112"/>
            <a:ext cx="1515203" cy="369332"/>
          </a:xfrm>
          <a:prstGeom prst="rect">
            <a:avLst/>
          </a:prstGeom>
          <a:noFill/>
        </p:spPr>
        <p:txBody>
          <a:bodyPr wrap="square" rtlCol="0">
            <a:spAutoFit/>
          </a:bodyPr>
          <a:lstStyle/>
          <a:p>
            <a:r>
              <a:rPr lang="fr-CH" dirty="0"/>
              <a:t>CHF 18.--</a:t>
            </a:r>
          </a:p>
        </p:txBody>
      </p:sp>
    </p:spTree>
    <p:extLst>
      <p:ext uri="{BB962C8B-B14F-4D97-AF65-F5344CB8AC3E}">
        <p14:creationId xmlns:p14="http://schemas.microsoft.com/office/powerpoint/2010/main" val="31062229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D28D602E-01ED-C3FD-2385-48CD3F0BDB6A}"/>
              </a:ext>
            </a:extLst>
          </p:cNvPr>
          <p:cNvSpPr>
            <a:spLocks noGrp="1"/>
          </p:cNvSpPr>
          <p:nvPr>
            <p:ph type="ctrTitle"/>
          </p:nvPr>
        </p:nvSpPr>
        <p:spPr>
          <a:xfrm>
            <a:off x="1572321" y="394624"/>
            <a:ext cx="2364059" cy="530928"/>
          </a:xfrm>
        </p:spPr>
        <p:txBody>
          <a:bodyPr>
            <a:normAutofit fontScale="90000"/>
          </a:bodyPr>
          <a:lstStyle/>
          <a:p>
            <a:r>
              <a:rPr lang="fr-FR" dirty="0">
                <a:solidFill>
                  <a:schemeClr val="tx1"/>
                </a:solidFill>
              </a:rPr>
              <a:t>Vaisselle</a:t>
            </a:r>
            <a:endParaRPr lang="fr-CH" dirty="0">
              <a:solidFill>
                <a:schemeClr val="tx1"/>
              </a:solidFill>
            </a:endParaRPr>
          </a:p>
        </p:txBody>
      </p:sp>
      <p:sp>
        <p:nvSpPr>
          <p:cNvPr id="6" name="Espace réservé de la date 5">
            <a:extLst>
              <a:ext uri="{FF2B5EF4-FFF2-40B4-BE49-F238E27FC236}">
                <a16:creationId xmlns:a16="http://schemas.microsoft.com/office/drawing/2014/main" id="{C1BDB0FC-3290-3BDE-C944-4C3A710E229B}"/>
              </a:ext>
            </a:extLst>
          </p:cNvPr>
          <p:cNvSpPr>
            <a:spLocks noGrp="1"/>
          </p:cNvSpPr>
          <p:nvPr>
            <p:ph type="dt" sz="half" idx="10"/>
          </p:nvPr>
        </p:nvSpPr>
        <p:spPr/>
        <p:txBody>
          <a:bodyPr/>
          <a:lstStyle/>
          <a:p>
            <a:pPr rtl="0"/>
            <a:r>
              <a:rPr lang="fr-FR" noProof="0"/>
              <a:t>20XX</a:t>
            </a:r>
          </a:p>
        </p:txBody>
      </p:sp>
      <p:sp>
        <p:nvSpPr>
          <p:cNvPr id="7" name="Espace réservé du pied de page 6">
            <a:extLst>
              <a:ext uri="{FF2B5EF4-FFF2-40B4-BE49-F238E27FC236}">
                <a16:creationId xmlns:a16="http://schemas.microsoft.com/office/drawing/2014/main" id="{D5896310-2A4F-4473-5B1C-DC86A96B98B9}"/>
              </a:ext>
            </a:extLst>
          </p:cNvPr>
          <p:cNvSpPr>
            <a:spLocks noGrp="1"/>
          </p:cNvSpPr>
          <p:nvPr>
            <p:ph type="ftr" sz="quarter" idx="11"/>
          </p:nvPr>
        </p:nvSpPr>
        <p:spPr/>
        <p:txBody>
          <a:bodyPr/>
          <a:lstStyle/>
          <a:p>
            <a:pPr rtl="0"/>
            <a:r>
              <a:rPr lang="fr-FR" noProof="0"/>
              <a:t>Exemple de Texte de Pied de page</a:t>
            </a:r>
          </a:p>
        </p:txBody>
      </p:sp>
      <p:pic>
        <p:nvPicPr>
          <p:cNvPr id="9" name="Image 8">
            <a:extLst>
              <a:ext uri="{FF2B5EF4-FFF2-40B4-BE49-F238E27FC236}">
                <a16:creationId xmlns:a16="http://schemas.microsoft.com/office/drawing/2014/main" id="{D4B18225-26BF-FD17-E181-2C942141B9E9}"/>
              </a:ext>
            </a:extLst>
          </p:cNvPr>
          <p:cNvPicPr>
            <a:picLocks noChangeAspect="1"/>
          </p:cNvPicPr>
          <p:nvPr/>
        </p:nvPicPr>
        <p:blipFill>
          <a:blip r:embed="rId2"/>
          <a:stretch>
            <a:fillRect/>
          </a:stretch>
        </p:blipFill>
        <p:spPr>
          <a:xfrm>
            <a:off x="301083" y="2783658"/>
            <a:ext cx="4616606" cy="3481156"/>
          </a:xfrm>
          <a:prstGeom prst="rect">
            <a:avLst/>
          </a:prstGeom>
        </p:spPr>
      </p:pic>
      <p:pic>
        <p:nvPicPr>
          <p:cNvPr id="11" name="Image 10">
            <a:extLst>
              <a:ext uri="{FF2B5EF4-FFF2-40B4-BE49-F238E27FC236}">
                <a16:creationId xmlns:a16="http://schemas.microsoft.com/office/drawing/2014/main" id="{2C63F70A-2523-BA93-7479-C60F039D2D9E}"/>
              </a:ext>
            </a:extLst>
          </p:cNvPr>
          <p:cNvPicPr>
            <a:picLocks noChangeAspect="1"/>
          </p:cNvPicPr>
          <p:nvPr/>
        </p:nvPicPr>
        <p:blipFill>
          <a:blip r:embed="rId3"/>
          <a:stretch>
            <a:fillRect/>
          </a:stretch>
        </p:blipFill>
        <p:spPr>
          <a:xfrm>
            <a:off x="8887522" y="2783657"/>
            <a:ext cx="2620373" cy="3525702"/>
          </a:xfrm>
          <a:prstGeom prst="rect">
            <a:avLst/>
          </a:prstGeom>
        </p:spPr>
      </p:pic>
      <p:pic>
        <p:nvPicPr>
          <p:cNvPr id="12" name="Image 11">
            <a:extLst>
              <a:ext uri="{FF2B5EF4-FFF2-40B4-BE49-F238E27FC236}">
                <a16:creationId xmlns:a16="http://schemas.microsoft.com/office/drawing/2014/main" id="{208A5636-B169-6C3E-D688-AED89DF51E8C}"/>
              </a:ext>
            </a:extLst>
          </p:cNvPr>
          <p:cNvPicPr>
            <a:picLocks noChangeAspect="1"/>
          </p:cNvPicPr>
          <p:nvPr/>
        </p:nvPicPr>
        <p:blipFill>
          <a:blip r:embed="rId4"/>
          <a:stretch>
            <a:fillRect/>
          </a:stretch>
        </p:blipFill>
        <p:spPr>
          <a:xfrm>
            <a:off x="5553307" y="2783657"/>
            <a:ext cx="2821259" cy="3525701"/>
          </a:xfrm>
          <a:prstGeom prst="rect">
            <a:avLst/>
          </a:prstGeom>
        </p:spPr>
      </p:pic>
      <p:sp>
        <p:nvSpPr>
          <p:cNvPr id="4" name="ZoneTexte 3">
            <a:extLst>
              <a:ext uri="{FF2B5EF4-FFF2-40B4-BE49-F238E27FC236}">
                <a16:creationId xmlns:a16="http://schemas.microsoft.com/office/drawing/2014/main" id="{C0EDF062-287B-2F99-6271-299EB51F4F8E}"/>
              </a:ext>
            </a:extLst>
          </p:cNvPr>
          <p:cNvSpPr txBox="1"/>
          <p:nvPr/>
        </p:nvSpPr>
        <p:spPr>
          <a:xfrm>
            <a:off x="1278673" y="1042219"/>
            <a:ext cx="9634654" cy="584775"/>
          </a:xfrm>
          <a:prstGeom prst="rect">
            <a:avLst/>
          </a:prstGeom>
          <a:noFill/>
        </p:spPr>
        <p:txBody>
          <a:bodyPr wrap="square" rtlCol="0">
            <a:spAutoFit/>
          </a:bodyPr>
          <a:lstStyle/>
          <a:p>
            <a:pPr algn="ctr"/>
            <a:r>
              <a:rPr lang="fr-FR" sz="1600" dirty="0"/>
              <a:t>Grande assiette, assiette creuse, bol. </a:t>
            </a:r>
          </a:p>
          <a:p>
            <a:pPr algn="ctr"/>
            <a:r>
              <a:rPr lang="fr-FR" sz="1600" dirty="0"/>
              <a:t>Jolie vaisselle de table bleue</a:t>
            </a:r>
            <a:endParaRPr lang="fr-CH" sz="1600" dirty="0"/>
          </a:p>
        </p:txBody>
      </p:sp>
      <p:sp>
        <p:nvSpPr>
          <p:cNvPr id="10" name="ZoneTexte 9">
            <a:extLst>
              <a:ext uri="{FF2B5EF4-FFF2-40B4-BE49-F238E27FC236}">
                <a16:creationId xmlns:a16="http://schemas.microsoft.com/office/drawing/2014/main" id="{0A5EB42D-8603-DA73-A5B9-12B5A109E6AB}"/>
              </a:ext>
            </a:extLst>
          </p:cNvPr>
          <p:cNvSpPr txBox="1"/>
          <p:nvPr/>
        </p:nvSpPr>
        <p:spPr>
          <a:xfrm>
            <a:off x="434898" y="1743661"/>
            <a:ext cx="3367668" cy="923330"/>
          </a:xfrm>
          <a:prstGeom prst="rect">
            <a:avLst/>
          </a:prstGeom>
          <a:noFill/>
        </p:spPr>
        <p:txBody>
          <a:bodyPr wrap="square" rtlCol="0">
            <a:spAutoFit/>
          </a:bodyPr>
          <a:lstStyle/>
          <a:p>
            <a:r>
              <a:rPr lang="fr-FR" dirty="0"/>
              <a:t>Grande assiette </a:t>
            </a:r>
          </a:p>
          <a:p>
            <a:endParaRPr lang="fr-FR" dirty="0"/>
          </a:p>
          <a:p>
            <a:r>
              <a:rPr lang="fr-FR" dirty="0"/>
              <a:t>CHF 16.--</a:t>
            </a:r>
            <a:endParaRPr lang="fr-CH" dirty="0"/>
          </a:p>
        </p:txBody>
      </p:sp>
      <p:sp>
        <p:nvSpPr>
          <p:cNvPr id="13" name="ZoneTexte 12">
            <a:extLst>
              <a:ext uri="{FF2B5EF4-FFF2-40B4-BE49-F238E27FC236}">
                <a16:creationId xmlns:a16="http://schemas.microsoft.com/office/drawing/2014/main" id="{559734B9-994A-0265-2AD1-254B490B9413}"/>
              </a:ext>
            </a:extLst>
          </p:cNvPr>
          <p:cNvSpPr txBox="1"/>
          <p:nvPr/>
        </p:nvSpPr>
        <p:spPr>
          <a:xfrm>
            <a:off x="5553307" y="1743661"/>
            <a:ext cx="3142691" cy="984885"/>
          </a:xfrm>
          <a:prstGeom prst="rect">
            <a:avLst/>
          </a:prstGeom>
          <a:noFill/>
        </p:spPr>
        <p:txBody>
          <a:bodyPr wrap="square" rtlCol="0">
            <a:spAutoFit/>
          </a:bodyPr>
          <a:lstStyle/>
          <a:p>
            <a:r>
              <a:rPr lang="fr-FR" sz="2000" dirty="0"/>
              <a:t>Assiette creuse </a:t>
            </a:r>
          </a:p>
          <a:p>
            <a:endParaRPr lang="fr-FR" sz="2000" dirty="0"/>
          </a:p>
          <a:p>
            <a:r>
              <a:rPr lang="fr-FR" dirty="0"/>
              <a:t>CHF 14.--</a:t>
            </a:r>
            <a:endParaRPr lang="fr-CH" dirty="0"/>
          </a:p>
        </p:txBody>
      </p:sp>
      <p:sp>
        <p:nvSpPr>
          <p:cNvPr id="16" name="ZoneTexte 15">
            <a:extLst>
              <a:ext uri="{FF2B5EF4-FFF2-40B4-BE49-F238E27FC236}">
                <a16:creationId xmlns:a16="http://schemas.microsoft.com/office/drawing/2014/main" id="{B782DFA9-2F5A-9DD0-13EB-C0E5B3D5D106}"/>
              </a:ext>
            </a:extLst>
          </p:cNvPr>
          <p:cNvSpPr txBox="1"/>
          <p:nvPr/>
        </p:nvSpPr>
        <p:spPr>
          <a:xfrm>
            <a:off x="8887523" y="1743661"/>
            <a:ext cx="3147652" cy="954107"/>
          </a:xfrm>
          <a:prstGeom prst="rect">
            <a:avLst/>
          </a:prstGeom>
          <a:noFill/>
        </p:spPr>
        <p:txBody>
          <a:bodyPr wrap="square" rtlCol="0">
            <a:spAutoFit/>
          </a:bodyPr>
          <a:lstStyle/>
          <a:p>
            <a:r>
              <a:rPr lang="fr-FR" sz="2000" dirty="0"/>
              <a:t>Bol</a:t>
            </a:r>
            <a:r>
              <a:rPr lang="fr-FR" dirty="0"/>
              <a:t> </a:t>
            </a:r>
          </a:p>
          <a:p>
            <a:endParaRPr lang="fr-FR" dirty="0"/>
          </a:p>
          <a:p>
            <a:r>
              <a:rPr lang="fr-FR" dirty="0"/>
              <a:t>CHF 12.--</a:t>
            </a:r>
            <a:endParaRPr lang="fr-CH" dirty="0"/>
          </a:p>
        </p:txBody>
      </p:sp>
    </p:spTree>
    <p:extLst>
      <p:ext uri="{BB962C8B-B14F-4D97-AF65-F5344CB8AC3E}">
        <p14:creationId xmlns:p14="http://schemas.microsoft.com/office/powerpoint/2010/main" val="24202872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6C945A-24CD-2521-C016-3A8D237AB5E2}"/>
            </a:ext>
          </a:extLst>
        </p:cNvPr>
        <p:cNvGrpSpPr/>
        <p:nvPr/>
      </p:nvGrpSpPr>
      <p:grpSpPr>
        <a:xfrm>
          <a:off x="0" y="0"/>
          <a:ext cx="0" cy="0"/>
          <a:chOff x="0" y="0"/>
          <a:chExt cx="0" cy="0"/>
        </a:xfrm>
      </p:grpSpPr>
      <p:sp>
        <p:nvSpPr>
          <p:cNvPr id="5" name="Espace réservé du texte 4">
            <a:extLst>
              <a:ext uri="{FF2B5EF4-FFF2-40B4-BE49-F238E27FC236}">
                <a16:creationId xmlns:a16="http://schemas.microsoft.com/office/drawing/2014/main" id="{75FEBB7A-CB9D-3D33-965D-E8B6CC735D2F}"/>
              </a:ext>
            </a:extLst>
          </p:cNvPr>
          <p:cNvSpPr>
            <a:spLocks noGrp="1"/>
          </p:cNvSpPr>
          <p:nvPr>
            <p:ph type="body" idx="1"/>
          </p:nvPr>
        </p:nvSpPr>
        <p:spPr>
          <a:xfrm>
            <a:off x="458694" y="1962616"/>
            <a:ext cx="3298402" cy="1148574"/>
          </a:xfrm>
        </p:spPr>
        <p:txBody>
          <a:bodyPr>
            <a:normAutofit/>
          </a:bodyPr>
          <a:lstStyle/>
          <a:p>
            <a:r>
              <a:rPr lang="fr-CH" sz="1600" dirty="0"/>
              <a:t>CHF 8.-- </a:t>
            </a:r>
          </a:p>
        </p:txBody>
      </p:sp>
      <p:pic>
        <p:nvPicPr>
          <p:cNvPr id="8" name="Espace réservé d’image 7">
            <a:extLst>
              <a:ext uri="{FF2B5EF4-FFF2-40B4-BE49-F238E27FC236}">
                <a16:creationId xmlns:a16="http://schemas.microsoft.com/office/drawing/2014/main" id="{EA21909C-1D16-3DC2-4DE3-E33F608C42C2}"/>
              </a:ext>
            </a:extLst>
          </p:cNvPr>
          <p:cNvPicPr>
            <a:picLocks noGrp="1" noChangeAspect="1"/>
          </p:cNvPicPr>
          <p:nvPr>
            <p:ph sz="half" idx="2"/>
          </p:nvPr>
        </p:nvPicPr>
        <p:blipFill>
          <a:blip r:embed="rId3"/>
          <a:srcRect/>
          <a:stretch/>
        </p:blipFill>
        <p:spPr>
          <a:xfrm>
            <a:off x="680224" y="3199554"/>
            <a:ext cx="2754351" cy="3522663"/>
          </a:xfrm>
        </p:spPr>
      </p:pic>
      <p:sp>
        <p:nvSpPr>
          <p:cNvPr id="6" name="Espace réservé du texte 5">
            <a:extLst>
              <a:ext uri="{FF2B5EF4-FFF2-40B4-BE49-F238E27FC236}">
                <a16:creationId xmlns:a16="http://schemas.microsoft.com/office/drawing/2014/main" id="{C3D5A6B7-DA4B-C588-B8AC-42724147B216}"/>
              </a:ext>
            </a:extLst>
          </p:cNvPr>
          <p:cNvSpPr>
            <a:spLocks noGrp="1"/>
          </p:cNvSpPr>
          <p:nvPr>
            <p:ph type="body" sz="quarter" idx="3"/>
          </p:nvPr>
        </p:nvSpPr>
        <p:spPr>
          <a:xfrm>
            <a:off x="4426328" y="1962615"/>
            <a:ext cx="3318873" cy="1148573"/>
          </a:xfrm>
        </p:spPr>
        <p:txBody>
          <a:bodyPr>
            <a:normAutofit/>
          </a:bodyPr>
          <a:lstStyle/>
          <a:p>
            <a:r>
              <a:rPr lang="fr-FR" sz="1600" dirty="0"/>
              <a:t>CHF 8.--</a:t>
            </a:r>
            <a:endParaRPr lang="fr-CH" sz="1600" dirty="0"/>
          </a:p>
        </p:txBody>
      </p:sp>
      <p:pic>
        <p:nvPicPr>
          <p:cNvPr id="10" name="Espace réservé d’image 9">
            <a:extLst>
              <a:ext uri="{FF2B5EF4-FFF2-40B4-BE49-F238E27FC236}">
                <a16:creationId xmlns:a16="http://schemas.microsoft.com/office/drawing/2014/main" id="{FE055C7C-1511-1EA8-1A3E-93F9B2D121B5}"/>
              </a:ext>
            </a:extLst>
          </p:cNvPr>
          <p:cNvPicPr>
            <a:picLocks noGrp="1" noChangeAspect="1"/>
          </p:cNvPicPr>
          <p:nvPr>
            <p:ph sz="quarter" idx="4"/>
          </p:nvPr>
        </p:nvPicPr>
        <p:blipFill>
          <a:blip r:embed="rId4"/>
          <a:srcRect/>
          <a:stretch/>
        </p:blipFill>
        <p:spPr>
          <a:xfrm>
            <a:off x="4453362" y="3199552"/>
            <a:ext cx="2754350" cy="3522663"/>
          </a:xfrm>
        </p:spPr>
      </p:pic>
      <p:sp>
        <p:nvSpPr>
          <p:cNvPr id="7" name="Espace réservé du texte 6">
            <a:extLst>
              <a:ext uri="{FF2B5EF4-FFF2-40B4-BE49-F238E27FC236}">
                <a16:creationId xmlns:a16="http://schemas.microsoft.com/office/drawing/2014/main" id="{D828BDD7-3C9E-A4A2-0750-F3D3039E7EC8}"/>
              </a:ext>
            </a:extLst>
          </p:cNvPr>
          <p:cNvSpPr>
            <a:spLocks noGrp="1"/>
          </p:cNvSpPr>
          <p:nvPr>
            <p:ph type="body" sz="quarter" idx="13"/>
          </p:nvPr>
        </p:nvSpPr>
        <p:spPr>
          <a:xfrm>
            <a:off x="8318811" y="1962615"/>
            <a:ext cx="3414496" cy="1148573"/>
          </a:xfrm>
        </p:spPr>
        <p:txBody>
          <a:bodyPr>
            <a:normAutofit/>
          </a:bodyPr>
          <a:lstStyle/>
          <a:p>
            <a:r>
              <a:rPr lang="fr-FR" sz="1600" dirty="0"/>
              <a:t>CHF 8.--</a:t>
            </a:r>
            <a:endParaRPr lang="fr-CH" sz="1600" dirty="0"/>
          </a:p>
        </p:txBody>
      </p:sp>
      <p:pic>
        <p:nvPicPr>
          <p:cNvPr id="12" name="Espace réservé d’image 11">
            <a:extLst>
              <a:ext uri="{FF2B5EF4-FFF2-40B4-BE49-F238E27FC236}">
                <a16:creationId xmlns:a16="http://schemas.microsoft.com/office/drawing/2014/main" id="{4625E072-17BC-E6C7-B00A-894692568E71}"/>
              </a:ext>
            </a:extLst>
          </p:cNvPr>
          <p:cNvPicPr>
            <a:picLocks noGrp="1" noChangeAspect="1"/>
          </p:cNvPicPr>
          <p:nvPr>
            <p:ph sz="quarter" idx="14"/>
          </p:nvPr>
        </p:nvPicPr>
        <p:blipFill>
          <a:blip r:embed="rId5"/>
          <a:srcRect/>
          <a:stretch/>
        </p:blipFill>
        <p:spPr>
          <a:xfrm>
            <a:off x="8414433" y="3199553"/>
            <a:ext cx="2754350" cy="3522662"/>
          </a:xfrm>
        </p:spPr>
      </p:pic>
      <p:sp>
        <p:nvSpPr>
          <p:cNvPr id="13" name="ZoneTexte 12">
            <a:extLst>
              <a:ext uri="{FF2B5EF4-FFF2-40B4-BE49-F238E27FC236}">
                <a16:creationId xmlns:a16="http://schemas.microsoft.com/office/drawing/2014/main" id="{1D27D7BF-E42D-BDC9-AC32-11F2282FC73C}"/>
              </a:ext>
            </a:extLst>
          </p:cNvPr>
          <p:cNvSpPr txBox="1"/>
          <p:nvPr/>
        </p:nvSpPr>
        <p:spPr>
          <a:xfrm>
            <a:off x="8430314" y="245327"/>
            <a:ext cx="2977384" cy="923330"/>
          </a:xfrm>
          <a:prstGeom prst="rect">
            <a:avLst/>
          </a:prstGeom>
          <a:noFill/>
        </p:spPr>
        <p:txBody>
          <a:bodyPr wrap="square" rtlCol="0">
            <a:spAutoFit/>
          </a:bodyPr>
          <a:lstStyle/>
          <a:p>
            <a:endParaRPr lang="fr-FR" sz="1600" dirty="0"/>
          </a:p>
          <a:p>
            <a:endParaRPr lang="fr-FR" sz="1600" dirty="0"/>
          </a:p>
          <a:p>
            <a:endParaRPr lang="fr-CH" sz="2200" dirty="0"/>
          </a:p>
        </p:txBody>
      </p:sp>
      <p:sp>
        <p:nvSpPr>
          <p:cNvPr id="2" name="ZoneTexte 1">
            <a:extLst>
              <a:ext uri="{FF2B5EF4-FFF2-40B4-BE49-F238E27FC236}">
                <a16:creationId xmlns:a16="http://schemas.microsoft.com/office/drawing/2014/main" id="{82346D3A-A551-5F63-EA37-32DDB94CB388}"/>
              </a:ext>
            </a:extLst>
          </p:cNvPr>
          <p:cNvSpPr txBox="1"/>
          <p:nvPr/>
        </p:nvSpPr>
        <p:spPr>
          <a:xfrm>
            <a:off x="3122341" y="624468"/>
            <a:ext cx="5988205" cy="1261884"/>
          </a:xfrm>
          <a:prstGeom prst="rect">
            <a:avLst/>
          </a:prstGeom>
          <a:noFill/>
        </p:spPr>
        <p:txBody>
          <a:bodyPr wrap="square" rtlCol="0">
            <a:spAutoFit/>
          </a:bodyPr>
          <a:lstStyle/>
          <a:p>
            <a:pPr algn="ctr"/>
            <a:r>
              <a:rPr lang="fr-FR" sz="3200" dirty="0"/>
              <a:t>Céramique Diffuseur</a:t>
            </a:r>
          </a:p>
          <a:p>
            <a:endParaRPr lang="fr-CH" sz="1600" dirty="0"/>
          </a:p>
          <a:p>
            <a:pPr algn="ctr"/>
            <a:r>
              <a:rPr lang="fr-CH" sz="1400" dirty="0"/>
              <a:t>Mettre un peu d’huile essentielle pour parfumer la maison et également une jolie décoration.</a:t>
            </a:r>
          </a:p>
        </p:txBody>
      </p:sp>
    </p:spTree>
    <p:extLst>
      <p:ext uri="{BB962C8B-B14F-4D97-AF65-F5344CB8AC3E}">
        <p14:creationId xmlns:p14="http://schemas.microsoft.com/office/powerpoint/2010/main" val="26617320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44107E-84F5-E54C-5AE3-15BD6448076F}"/>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C9EE6182-9A36-9AC4-7BC0-6F72B7C1DD43}"/>
              </a:ext>
            </a:extLst>
          </p:cNvPr>
          <p:cNvSpPr>
            <a:spLocks noGrp="1"/>
          </p:cNvSpPr>
          <p:nvPr>
            <p:ph type="title"/>
          </p:nvPr>
        </p:nvSpPr>
        <p:spPr>
          <a:xfrm>
            <a:off x="878949" y="64757"/>
            <a:ext cx="4953000" cy="1811173"/>
          </a:xfrm>
        </p:spPr>
        <p:txBody>
          <a:bodyPr rtlCol="0" anchor="ctr">
            <a:normAutofit/>
          </a:bodyPr>
          <a:lstStyle/>
          <a:p>
            <a:pPr rtl="0">
              <a:lnSpc>
                <a:spcPct val="90000"/>
              </a:lnSpc>
            </a:pPr>
            <a:r>
              <a:rPr lang="fr-FR" sz="3700" dirty="0">
                <a:solidFill>
                  <a:schemeClr val="tx1"/>
                </a:solidFill>
              </a:rPr>
              <a:t>Siriusdéco</a:t>
            </a:r>
            <a:br>
              <a:rPr lang="fr-FR" sz="3700" dirty="0">
                <a:solidFill>
                  <a:schemeClr val="tx1"/>
                </a:solidFill>
              </a:rPr>
            </a:br>
            <a:r>
              <a:rPr lang="fr-FR" sz="3200" dirty="0">
                <a:solidFill>
                  <a:schemeClr val="tx1"/>
                </a:solidFill>
              </a:rPr>
              <a:t>décoration</a:t>
            </a:r>
            <a:r>
              <a:rPr lang="fr-FR" sz="3700" dirty="0">
                <a:solidFill>
                  <a:schemeClr val="tx1"/>
                </a:solidFill>
              </a:rPr>
              <a:t> intérieure</a:t>
            </a:r>
          </a:p>
        </p:txBody>
      </p:sp>
      <p:sp>
        <p:nvSpPr>
          <p:cNvPr id="27" name="Content Placeholder 2">
            <a:extLst>
              <a:ext uri="{FF2B5EF4-FFF2-40B4-BE49-F238E27FC236}">
                <a16:creationId xmlns:a16="http://schemas.microsoft.com/office/drawing/2014/main" id="{DDE0B697-BC4F-6FF3-5A0F-68AB43A1AD1B}"/>
              </a:ext>
            </a:extLst>
          </p:cNvPr>
          <p:cNvSpPr>
            <a:spLocks noGrp="1"/>
          </p:cNvSpPr>
          <p:nvPr>
            <p:ph idx="1"/>
          </p:nvPr>
        </p:nvSpPr>
        <p:spPr>
          <a:xfrm>
            <a:off x="838200" y="2166730"/>
            <a:ext cx="4953000" cy="4298078"/>
          </a:xfrm>
        </p:spPr>
        <p:txBody>
          <a:bodyPr anchor="t">
            <a:normAutofit/>
          </a:bodyPr>
          <a:lstStyle/>
          <a:p>
            <a:pPr>
              <a:lnSpc>
                <a:spcPct val="100000"/>
              </a:lnSpc>
            </a:pPr>
            <a:r>
              <a:rPr lang="fr-FR" sz="1600" dirty="0"/>
              <a:t>Fondée avec la passion d’associer esthétique et ambiance, Siriusdéco propose des objets de décoration choisis avec soin, alliant raffinement visuel et touches sensorielles. Notre univers mêle pièces décoratives élégantes et éléments parfumés, créant des atmosphères uniques qui parlent autant à l’œil qu’à l’âme.</a:t>
            </a:r>
          </a:p>
          <a:p>
            <a:pPr>
              <a:lnSpc>
                <a:spcPct val="100000"/>
              </a:lnSpc>
            </a:pPr>
            <a:r>
              <a:rPr lang="fr-FR" sz="1600" dirty="0"/>
              <a:t>Chaque objet de notre collection est sélectionné ou conçu pour apporter une présence harmonieuse et inspirante à votre intérieur - une invitation à transformer chaque espace en un lieu qui vous ressemble.</a:t>
            </a:r>
            <a:endParaRPr lang="en-US" sz="1600" dirty="0"/>
          </a:p>
        </p:txBody>
      </p:sp>
      <p:pic>
        <p:nvPicPr>
          <p:cNvPr id="7" name="Espace réservé d’image 6" descr="Une image contenant texte, lettre, intérieur, papier&#10;&#10;Le contenu généré par l’IA peut être incorrect.">
            <a:extLst>
              <a:ext uri="{FF2B5EF4-FFF2-40B4-BE49-F238E27FC236}">
                <a16:creationId xmlns:a16="http://schemas.microsoft.com/office/drawing/2014/main" id="{4B86263D-3F52-720B-29CB-F2C95218B51A}"/>
              </a:ext>
            </a:extLst>
          </p:cNvPr>
          <p:cNvPicPr>
            <a:picLocks noGrp="1" noChangeAspect="1"/>
          </p:cNvPicPr>
          <p:nvPr>
            <p:ph type="pic" sz="quarter" idx="13"/>
          </p:nvPr>
        </p:nvPicPr>
        <p:blipFill>
          <a:blip r:embed="rId3"/>
          <a:srcRect t="15970" b="15970"/>
          <a:stretch>
            <a:fillRect/>
          </a:stretch>
        </p:blipFill>
        <p:spPr>
          <a:noFill/>
        </p:spPr>
      </p:pic>
      <p:sp>
        <p:nvSpPr>
          <p:cNvPr id="6" name="Espace réservé du numéro de diapositive 5">
            <a:extLst>
              <a:ext uri="{FF2B5EF4-FFF2-40B4-BE49-F238E27FC236}">
                <a16:creationId xmlns:a16="http://schemas.microsoft.com/office/drawing/2014/main" id="{F1628A72-903A-585F-EF6C-1B11443740A9}"/>
              </a:ext>
            </a:extLst>
          </p:cNvPr>
          <p:cNvSpPr>
            <a:spLocks noGrp="1"/>
          </p:cNvSpPr>
          <p:nvPr>
            <p:ph type="sldNum" sz="quarter" idx="12"/>
          </p:nvPr>
        </p:nvSpPr>
        <p:spPr/>
        <p:txBody>
          <a:bodyPr rtlCol="0" anchor="ctr">
            <a:normAutofit fontScale="92500" lnSpcReduction="10000"/>
          </a:bodyPr>
          <a:lstStyle/>
          <a:p>
            <a:pPr rtl="0">
              <a:spcAft>
                <a:spcPts val="600"/>
              </a:spcAft>
            </a:pPr>
            <a:fld id="{73B850FF-6169-4056-8077-06FFA93A5366}" type="slidenum">
              <a:rPr lang="fr-FR" smtClean="0"/>
              <a:pPr rtl="0">
                <a:spcAft>
                  <a:spcPts val="600"/>
                </a:spcAft>
              </a:pPr>
              <a:t>25</a:t>
            </a:fld>
            <a:endParaRPr lang="fr-FR" dirty="0"/>
          </a:p>
        </p:txBody>
      </p:sp>
    </p:spTree>
    <p:extLst>
      <p:ext uri="{BB962C8B-B14F-4D97-AF65-F5344CB8AC3E}">
        <p14:creationId xmlns:p14="http://schemas.microsoft.com/office/powerpoint/2010/main" val="23203130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0D09C7-03EB-202E-794B-E2DFB7F90CEE}"/>
            </a:ext>
          </a:extLst>
        </p:cNvPr>
        <p:cNvGrpSpPr/>
        <p:nvPr/>
      </p:nvGrpSpPr>
      <p:grpSpPr>
        <a:xfrm>
          <a:off x="0" y="0"/>
          <a:ext cx="0" cy="0"/>
          <a:chOff x="0" y="0"/>
          <a:chExt cx="0" cy="0"/>
        </a:xfrm>
      </p:grpSpPr>
      <p:sp>
        <p:nvSpPr>
          <p:cNvPr id="4" name="Titre 3">
            <a:extLst>
              <a:ext uri="{FF2B5EF4-FFF2-40B4-BE49-F238E27FC236}">
                <a16:creationId xmlns:a16="http://schemas.microsoft.com/office/drawing/2014/main" id="{A2D60A35-A735-2F38-8813-1F73EF3CE84B}"/>
              </a:ext>
            </a:extLst>
          </p:cNvPr>
          <p:cNvSpPr>
            <a:spLocks noGrp="1"/>
          </p:cNvSpPr>
          <p:nvPr>
            <p:ph type="title"/>
          </p:nvPr>
        </p:nvSpPr>
        <p:spPr>
          <a:xfrm>
            <a:off x="458694" y="245327"/>
            <a:ext cx="10714828" cy="1051128"/>
          </a:xfrm>
        </p:spPr>
        <p:txBody>
          <a:bodyPr>
            <a:normAutofit fontScale="90000"/>
          </a:bodyPr>
          <a:lstStyle/>
          <a:p>
            <a:r>
              <a:rPr lang="fr-FR" dirty="0">
                <a:solidFill>
                  <a:schemeClr val="tx1"/>
                </a:solidFill>
                <a:latin typeface="+mn-lt"/>
              </a:rPr>
              <a:t>Buste en céramique</a:t>
            </a:r>
            <a:br>
              <a:rPr lang="fr-FR" sz="1600" dirty="0">
                <a:latin typeface="+mn-lt"/>
              </a:rPr>
            </a:br>
            <a:br>
              <a:rPr lang="fr-FR" sz="1800" dirty="0">
                <a:latin typeface="+mn-lt"/>
              </a:rPr>
            </a:br>
            <a:endParaRPr lang="fr-CH" sz="1800" dirty="0">
              <a:latin typeface="+mn-lt"/>
            </a:endParaRPr>
          </a:p>
        </p:txBody>
      </p:sp>
      <p:pic>
        <p:nvPicPr>
          <p:cNvPr id="8" name="Espace réservé d’image 7">
            <a:extLst>
              <a:ext uri="{FF2B5EF4-FFF2-40B4-BE49-F238E27FC236}">
                <a16:creationId xmlns:a16="http://schemas.microsoft.com/office/drawing/2014/main" id="{23BD4812-48C7-862B-1FDF-1ED9CAEDA9D7}"/>
              </a:ext>
            </a:extLst>
          </p:cNvPr>
          <p:cNvPicPr>
            <a:picLocks noGrp="1" noChangeAspect="1"/>
          </p:cNvPicPr>
          <p:nvPr>
            <p:ph sz="half" idx="2"/>
          </p:nvPr>
        </p:nvPicPr>
        <p:blipFill>
          <a:blip r:embed="rId3"/>
          <a:stretch/>
        </p:blipFill>
        <p:spPr>
          <a:xfrm>
            <a:off x="631812" y="2667000"/>
            <a:ext cx="2266536" cy="3522663"/>
          </a:xfrm>
        </p:spPr>
      </p:pic>
      <p:pic>
        <p:nvPicPr>
          <p:cNvPr id="10" name="Espace réservé d’image 9">
            <a:extLst>
              <a:ext uri="{FF2B5EF4-FFF2-40B4-BE49-F238E27FC236}">
                <a16:creationId xmlns:a16="http://schemas.microsoft.com/office/drawing/2014/main" id="{259A6ABB-9C7F-763A-AA2D-9E36CAE32C40}"/>
              </a:ext>
            </a:extLst>
          </p:cNvPr>
          <p:cNvPicPr>
            <a:picLocks noGrp="1" noChangeAspect="1"/>
          </p:cNvPicPr>
          <p:nvPr>
            <p:ph sz="quarter" idx="4"/>
          </p:nvPr>
        </p:nvPicPr>
        <p:blipFill>
          <a:blip r:embed="rId4"/>
          <a:stretch/>
        </p:blipFill>
        <p:spPr>
          <a:xfrm>
            <a:off x="6533631" y="2666999"/>
            <a:ext cx="1983259" cy="3522663"/>
          </a:xfrm>
        </p:spPr>
      </p:pic>
      <p:pic>
        <p:nvPicPr>
          <p:cNvPr id="12" name="Espace réservé d’image 11">
            <a:extLst>
              <a:ext uri="{FF2B5EF4-FFF2-40B4-BE49-F238E27FC236}">
                <a16:creationId xmlns:a16="http://schemas.microsoft.com/office/drawing/2014/main" id="{9F0CE4AA-37A2-2A8D-0913-74B51DFF90BD}"/>
              </a:ext>
            </a:extLst>
          </p:cNvPr>
          <p:cNvPicPr>
            <a:picLocks noGrp="1" noChangeAspect="1"/>
          </p:cNvPicPr>
          <p:nvPr>
            <p:ph sz="quarter" idx="14"/>
          </p:nvPr>
        </p:nvPicPr>
        <p:blipFill>
          <a:blip r:embed="rId5"/>
          <a:srcRect/>
          <a:stretch/>
        </p:blipFill>
        <p:spPr>
          <a:xfrm>
            <a:off x="3633344" y="2667000"/>
            <a:ext cx="2165291" cy="3522663"/>
          </a:xfrm>
        </p:spPr>
      </p:pic>
      <p:sp>
        <p:nvSpPr>
          <p:cNvPr id="2" name="ZoneTexte 1">
            <a:extLst>
              <a:ext uri="{FF2B5EF4-FFF2-40B4-BE49-F238E27FC236}">
                <a16:creationId xmlns:a16="http://schemas.microsoft.com/office/drawing/2014/main" id="{66272F7C-F9BE-4464-5E29-A7CC4C3E0247}"/>
              </a:ext>
            </a:extLst>
          </p:cNvPr>
          <p:cNvSpPr txBox="1"/>
          <p:nvPr/>
        </p:nvSpPr>
        <p:spPr>
          <a:xfrm>
            <a:off x="8006576" y="1428639"/>
            <a:ext cx="3401325" cy="954107"/>
          </a:xfrm>
          <a:prstGeom prst="rect">
            <a:avLst/>
          </a:prstGeom>
          <a:noFill/>
        </p:spPr>
        <p:txBody>
          <a:bodyPr wrap="square" rtlCol="0">
            <a:spAutoFit/>
          </a:bodyPr>
          <a:lstStyle/>
          <a:p>
            <a:r>
              <a:rPr lang="fr-FR" sz="2000" dirty="0"/>
              <a:t>BUSTE BAS </a:t>
            </a:r>
          </a:p>
          <a:p>
            <a:endParaRPr lang="fr-FR" sz="2000" dirty="0"/>
          </a:p>
          <a:p>
            <a:r>
              <a:rPr lang="fr-FR" sz="1600" dirty="0"/>
              <a:t>CHF 20.-- PCES</a:t>
            </a:r>
            <a:endParaRPr lang="fr-CH" sz="1600" dirty="0"/>
          </a:p>
        </p:txBody>
      </p:sp>
      <p:pic>
        <p:nvPicPr>
          <p:cNvPr id="3" name="Image 2">
            <a:extLst>
              <a:ext uri="{FF2B5EF4-FFF2-40B4-BE49-F238E27FC236}">
                <a16:creationId xmlns:a16="http://schemas.microsoft.com/office/drawing/2014/main" id="{4E99D9FB-F5A2-CEFC-79CE-2A8473924D91}"/>
              </a:ext>
            </a:extLst>
          </p:cNvPr>
          <p:cNvPicPr>
            <a:picLocks noChangeAspect="1"/>
          </p:cNvPicPr>
          <p:nvPr/>
        </p:nvPicPr>
        <p:blipFill>
          <a:blip r:embed="rId6"/>
          <a:stretch>
            <a:fillRect/>
          </a:stretch>
        </p:blipFill>
        <p:spPr>
          <a:xfrm>
            <a:off x="9251886" y="2666999"/>
            <a:ext cx="2308302" cy="3522663"/>
          </a:xfrm>
          <a:prstGeom prst="rect">
            <a:avLst/>
          </a:prstGeom>
        </p:spPr>
      </p:pic>
      <p:sp>
        <p:nvSpPr>
          <p:cNvPr id="7" name="ZoneTexte 6">
            <a:extLst>
              <a:ext uri="{FF2B5EF4-FFF2-40B4-BE49-F238E27FC236}">
                <a16:creationId xmlns:a16="http://schemas.microsoft.com/office/drawing/2014/main" id="{72A11C67-2165-3907-AF62-350A58AE61EA}"/>
              </a:ext>
            </a:extLst>
          </p:cNvPr>
          <p:cNvSpPr txBox="1"/>
          <p:nvPr/>
        </p:nvSpPr>
        <p:spPr>
          <a:xfrm>
            <a:off x="2475571" y="1428639"/>
            <a:ext cx="1873405" cy="954107"/>
          </a:xfrm>
          <a:prstGeom prst="rect">
            <a:avLst/>
          </a:prstGeom>
          <a:noFill/>
        </p:spPr>
        <p:txBody>
          <a:bodyPr wrap="square" rtlCol="0">
            <a:spAutoFit/>
          </a:bodyPr>
          <a:lstStyle/>
          <a:p>
            <a:r>
              <a:rPr lang="fr-FR" sz="2000" dirty="0"/>
              <a:t>BUSTE HAUT</a:t>
            </a:r>
          </a:p>
          <a:p>
            <a:endParaRPr lang="fr-FR" sz="2000" dirty="0"/>
          </a:p>
          <a:p>
            <a:r>
              <a:rPr lang="fr-FR" sz="1600" dirty="0"/>
              <a:t>CHF 20.-- PCES</a:t>
            </a:r>
          </a:p>
        </p:txBody>
      </p:sp>
    </p:spTree>
    <p:extLst>
      <p:ext uri="{BB962C8B-B14F-4D97-AF65-F5344CB8AC3E}">
        <p14:creationId xmlns:p14="http://schemas.microsoft.com/office/powerpoint/2010/main" val="32831033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BBAFA8-A615-0657-35BF-85DDA40DC411}"/>
            </a:ext>
          </a:extLst>
        </p:cNvPr>
        <p:cNvGrpSpPr/>
        <p:nvPr/>
      </p:nvGrpSpPr>
      <p:grpSpPr>
        <a:xfrm>
          <a:off x="0" y="0"/>
          <a:ext cx="0" cy="0"/>
          <a:chOff x="0" y="0"/>
          <a:chExt cx="0" cy="0"/>
        </a:xfrm>
      </p:grpSpPr>
      <p:sp>
        <p:nvSpPr>
          <p:cNvPr id="4" name="Titre 3">
            <a:extLst>
              <a:ext uri="{FF2B5EF4-FFF2-40B4-BE49-F238E27FC236}">
                <a16:creationId xmlns:a16="http://schemas.microsoft.com/office/drawing/2014/main" id="{A34F5EC7-B138-526C-8CB7-084CA066555A}"/>
              </a:ext>
            </a:extLst>
          </p:cNvPr>
          <p:cNvSpPr>
            <a:spLocks noGrp="1"/>
          </p:cNvSpPr>
          <p:nvPr>
            <p:ph type="title"/>
          </p:nvPr>
        </p:nvSpPr>
        <p:spPr>
          <a:xfrm>
            <a:off x="458694" y="178421"/>
            <a:ext cx="11138574" cy="1328790"/>
          </a:xfrm>
        </p:spPr>
        <p:txBody>
          <a:bodyPr>
            <a:normAutofit fontScale="90000"/>
          </a:bodyPr>
          <a:lstStyle/>
          <a:p>
            <a:pPr algn="ctr"/>
            <a:br>
              <a:rPr lang="fr-FR" sz="2400" dirty="0">
                <a:latin typeface="+mn-lt"/>
              </a:rPr>
            </a:br>
            <a:br>
              <a:rPr lang="fr-FR" sz="2400" dirty="0">
                <a:latin typeface="+mn-lt"/>
              </a:rPr>
            </a:br>
            <a:r>
              <a:rPr lang="fr-FR" dirty="0">
                <a:solidFill>
                  <a:schemeClr val="tx1"/>
                </a:solidFill>
                <a:latin typeface="+mn-lt"/>
              </a:rPr>
              <a:t>Oiseaux En Céramique</a:t>
            </a:r>
            <a:br>
              <a:rPr lang="fr-FR" dirty="0">
                <a:latin typeface="+mn-lt"/>
              </a:rPr>
            </a:br>
            <a:br>
              <a:rPr lang="fr-FR" dirty="0">
                <a:latin typeface="+mn-lt"/>
              </a:rPr>
            </a:br>
            <a:endParaRPr lang="fr-CH" dirty="0">
              <a:latin typeface="+mn-lt"/>
            </a:endParaRPr>
          </a:p>
        </p:txBody>
      </p:sp>
      <p:pic>
        <p:nvPicPr>
          <p:cNvPr id="8" name="Espace réservé d’image 7">
            <a:extLst>
              <a:ext uri="{FF2B5EF4-FFF2-40B4-BE49-F238E27FC236}">
                <a16:creationId xmlns:a16="http://schemas.microsoft.com/office/drawing/2014/main" id="{1F418D8A-04E1-C9E7-DE8F-8608CC5D328B}"/>
              </a:ext>
            </a:extLst>
          </p:cNvPr>
          <p:cNvPicPr>
            <a:picLocks noGrp="1" noChangeAspect="1"/>
          </p:cNvPicPr>
          <p:nvPr>
            <p:ph sz="half" idx="2"/>
          </p:nvPr>
        </p:nvPicPr>
        <p:blipFill>
          <a:blip r:embed="rId3"/>
          <a:stretch/>
        </p:blipFill>
        <p:spPr>
          <a:xfrm>
            <a:off x="2101053" y="2594516"/>
            <a:ext cx="2604762" cy="3828586"/>
          </a:xfrm>
        </p:spPr>
      </p:pic>
      <p:pic>
        <p:nvPicPr>
          <p:cNvPr id="10" name="Espace réservé d’image 9">
            <a:extLst>
              <a:ext uri="{FF2B5EF4-FFF2-40B4-BE49-F238E27FC236}">
                <a16:creationId xmlns:a16="http://schemas.microsoft.com/office/drawing/2014/main" id="{8FF59DD7-62CF-3647-1BC6-9039CBBDBDED}"/>
              </a:ext>
            </a:extLst>
          </p:cNvPr>
          <p:cNvPicPr>
            <a:picLocks noGrp="1" noChangeAspect="1"/>
          </p:cNvPicPr>
          <p:nvPr>
            <p:ph sz="quarter" idx="4"/>
          </p:nvPr>
        </p:nvPicPr>
        <p:blipFill>
          <a:blip r:embed="rId4"/>
          <a:stretch/>
        </p:blipFill>
        <p:spPr>
          <a:xfrm>
            <a:off x="6634976" y="2666999"/>
            <a:ext cx="2604762" cy="3756103"/>
          </a:xfrm>
        </p:spPr>
      </p:pic>
      <p:sp>
        <p:nvSpPr>
          <p:cNvPr id="2" name="ZoneTexte 1">
            <a:extLst>
              <a:ext uri="{FF2B5EF4-FFF2-40B4-BE49-F238E27FC236}">
                <a16:creationId xmlns:a16="http://schemas.microsoft.com/office/drawing/2014/main" id="{F33C79A1-AE31-8FB4-0B5E-3D6DC112508F}"/>
              </a:ext>
            </a:extLst>
          </p:cNvPr>
          <p:cNvSpPr txBox="1"/>
          <p:nvPr/>
        </p:nvSpPr>
        <p:spPr>
          <a:xfrm>
            <a:off x="2101053" y="1996068"/>
            <a:ext cx="2091806" cy="369332"/>
          </a:xfrm>
          <a:prstGeom prst="rect">
            <a:avLst/>
          </a:prstGeom>
          <a:noFill/>
        </p:spPr>
        <p:txBody>
          <a:bodyPr wrap="square" rtlCol="0">
            <a:spAutoFit/>
          </a:bodyPr>
          <a:lstStyle/>
          <a:p>
            <a:r>
              <a:rPr lang="fr-FR" dirty="0"/>
              <a:t>CHF 12.--</a:t>
            </a:r>
            <a:endParaRPr lang="fr-CH" dirty="0"/>
          </a:p>
        </p:txBody>
      </p:sp>
      <p:sp>
        <p:nvSpPr>
          <p:cNvPr id="5" name="ZoneTexte 4">
            <a:extLst>
              <a:ext uri="{FF2B5EF4-FFF2-40B4-BE49-F238E27FC236}">
                <a16:creationId xmlns:a16="http://schemas.microsoft.com/office/drawing/2014/main" id="{61ED9D99-991D-314D-92C7-91D834115B55}"/>
              </a:ext>
            </a:extLst>
          </p:cNvPr>
          <p:cNvSpPr txBox="1"/>
          <p:nvPr/>
        </p:nvSpPr>
        <p:spPr>
          <a:xfrm>
            <a:off x="6634976" y="1996068"/>
            <a:ext cx="2453268" cy="369332"/>
          </a:xfrm>
          <a:prstGeom prst="rect">
            <a:avLst/>
          </a:prstGeom>
          <a:noFill/>
        </p:spPr>
        <p:txBody>
          <a:bodyPr wrap="square" rtlCol="0">
            <a:spAutoFit/>
          </a:bodyPr>
          <a:lstStyle/>
          <a:p>
            <a:r>
              <a:rPr lang="fr-FR" dirty="0"/>
              <a:t>CHF 12.--</a:t>
            </a:r>
            <a:endParaRPr lang="fr-CH" dirty="0"/>
          </a:p>
        </p:txBody>
      </p:sp>
    </p:spTree>
    <p:extLst>
      <p:ext uri="{BB962C8B-B14F-4D97-AF65-F5344CB8AC3E}">
        <p14:creationId xmlns:p14="http://schemas.microsoft.com/office/powerpoint/2010/main" val="14234933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BCE04D-3375-1808-0560-E9F684C8552C}"/>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E173A05C-F6DB-B7CB-C6F9-09A11A9A3B37}"/>
              </a:ext>
            </a:extLst>
          </p:cNvPr>
          <p:cNvSpPr>
            <a:spLocks noGrp="1"/>
          </p:cNvSpPr>
          <p:nvPr>
            <p:ph type="title"/>
          </p:nvPr>
        </p:nvSpPr>
        <p:spPr>
          <a:xfrm>
            <a:off x="914400" y="345688"/>
            <a:ext cx="3893352" cy="613317"/>
          </a:xfrm>
        </p:spPr>
        <p:txBody>
          <a:bodyPr vert="horz" lIns="91440" tIns="45720" rIns="91440" bIns="45720" rtlCol="0" anchor="b">
            <a:normAutofit/>
          </a:bodyPr>
          <a:lstStyle/>
          <a:p>
            <a:r>
              <a:rPr lang="en-US" sz="3200" dirty="0">
                <a:solidFill>
                  <a:schemeClr val="tx1"/>
                </a:solidFill>
              </a:rPr>
              <a:t>Bijoux Emile</a:t>
            </a:r>
          </a:p>
        </p:txBody>
      </p:sp>
      <p:sp>
        <p:nvSpPr>
          <p:cNvPr id="27" name="Content Placeholder 2">
            <a:extLst>
              <a:ext uri="{FF2B5EF4-FFF2-40B4-BE49-F238E27FC236}">
                <a16:creationId xmlns:a16="http://schemas.microsoft.com/office/drawing/2014/main" id="{7ABFF96B-646F-AE4C-3C0D-56930DCAAD64}"/>
              </a:ext>
            </a:extLst>
          </p:cNvPr>
          <p:cNvSpPr>
            <a:spLocks noGrp="1"/>
          </p:cNvSpPr>
          <p:nvPr>
            <p:ph idx="1"/>
          </p:nvPr>
        </p:nvSpPr>
        <p:spPr>
          <a:xfrm>
            <a:off x="780585" y="1241503"/>
            <a:ext cx="4650059" cy="3821151"/>
          </a:xfrm>
        </p:spPr>
        <p:txBody>
          <a:bodyPr vert="horz" lIns="91440" tIns="45720" rIns="91440" bIns="45720" rtlCol="0">
            <a:noAutofit/>
          </a:bodyPr>
          <a:lstStyle/>
          <a:p>
            <a:pPr algn="just">
              <a:lnSpc>
                <a:spcPct val="110000"/>
              </a:lnSpc>
              <a:spcBef>
                <a:spcPts val="600"/>
              </a:spcBef>
            </a:pPr>
            <a:r>
              <a:rPr lang="fr-FR" sz="1200" dirty="0"/>
              <a:t>L'atelier</a:t>
            </a:r>
          </a:p>
          <a:p>
            <a:pPr algn="just">
              <a:lnSpc>
                <a:spcPct val="110000"/>
              </a:lnSpc>
              <a:spcBef>
                <a:spcPts val="600"/>
              </a:spcBef>
            </a:pPr>
            <a:r>
              <a:rPr lang="fr-FR" sz="1200" dirty="0"/>
              <a:t>La gracieuse Emile vit à la rue Emile Boéchat 34 à Delémont, dans un atelier industriel charismatique.</a:t>
            </a:r>
          </a:p>
          <a:p>
            <a:pPr algn="just">
              <a:lnSpc>
                <a:spcPct val="110000"/>
              </a:lnSpc>
              <a:spcBef>
                <a:spcPts val="600"/>
              </a:spcBef>
            </a:pPr>
            <a:r>
              <a:rPr lang="fr-FR" sz="1200" dirty="0"/>
              <a:t>Brut, entre deux machines bruyantes, un bidon d’huile à moteur, quatre mains rugueuses et deux fraisages.</a:t>
            </a:r>
          </a:p>
          <a:p>
            <a:pPr algn="just">
              <a:lnSpc>
                <a:spcPct val="110000"/>
              </a:lnSpc>
              <a:spcBef>
                <a:spcPts val="600"/>
              </a:spcBef>
            </a:pPr>
            <a:r>
              <a:rPr lang="fr-FR" sz="1200" dirty="0"/>
              <a:t>Les bijoux sont jurassiens de père en fils, de A à Z, soit du design à leur fabrication. Ils ont la coupe épurée et précise, la légèreté d’une pièce au micron et la grâce d’un mouvement mécanique.</a:t>
            </a:r>
          </a:p>
          <a:p>
            <a:pPr algn="just">
              <a:spcBef>
                <a:spcPts val="600"/>
              </a:spcBef>
            </a:pPr>
            <a:r>
              <a:rPr lang="fr-FR" sz="1200" dirty="0"/>
              <a:t>Ils sont à la fois « tendance » et intemporels, de par leur urbanité fraîche et discrète.</a:t>
            </a:r>
          </a:p>
          <a:p>
            <a:pPr algn="just">
              <a:spcBef>
                <a:spcPts val="600"/>
              </a:spcBef>
            </a:pPr>
            <a:r>
              <a:rPr lang="fr-FR" sz="1200" dirty="0"/>
              <a:t>Emile, c’est de la conscious fashion à la jurassienne : les bijoux sont, primo, un pur produit local et, deuxio, capables de traverser les âges de par leur qualité.</a:t>
            </a:r>
            <a:endParaRPr lang="en-US" sz="1200" dirty="0"/>
          </a:p>
        </p:txBody>
      </p:sp>
      <p:pic>
        <p:nvPicPr>
          <p:cNvPr id="7" name="Espace réservé pour une image  6" descr="Une image contenant texte, plaque de porte, bois, écriture manuscrite&#10;&#10;Le contenu généré par l’IA peut être incorrect.">
            <a:extLst>
              <a:ext uri="{FF2B5EF4-FFF2-40B4-BE49-F238E27FC236}">
                <a16:creationId xmlns:a16="http://schemas.microsoft.com/office/drawing/2014/main" id="{05E6FA32-F4BA-1238-4B65-1CC43DBD440A}"/>
              </a:ext>
            </a:extLst>
          </p:cNvPr>
          <p:cNvPicPr>
            <a:picLocks noGrp="1" noChangeAspect="1"/>
          </p:cNvPicPr>
          <p:nvPr>
            <p:ph type="pic" sz="quarter" idx="13"/>
          </p:nvPr>
        </p:nvPicPr>
        <p:blipFill>
          <a:blip r:embed="rId3"/>
          <a:srcRect l="4668" r="4668"/>
          <a:stretch>
            <a:fillRect/>
          </a:stretch>
        </p:blipFill>
        <p:spPr>
          <a:xfrm rot="5400000">
            <a:off x="5587343" y="1057212"/>
            <a:ext cx="5181599" cy="4286375"/>
          </a:xfrm>
          <a:prstGeom prst="roundRect">
            <a:avLst>
              <a:gd name="adj" fmla="val 2392"/>
            </a:avLst>
          </a:prstGeom>
          <a:solidFill>
            <a:srgbClr val="AE52D9"/>
          </a:solid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6" name="Espace réservé du numéro de diapositive 5">
            <a:extLst>
              <a:ext uri="{FF2B5EF4-FFF2-40B4-BE49-F238E27FC236}">
                <a16:creationId xmlns:a16="http://schemas.microsoft.com/office/drawing/2014/main" id="{F1B0A3DE-6B50-BDA1-3275-B1B3AB3DC3A8}"/>
              </a:ext>
            </a:extLst>
          </p:cNvPr>
          <p:cNvSpPr>
            <a:spLocks noGrp="1"/>
          </p:cNvSpPr>
          <p:nvPr>
            <p:ph type="sldNum" sz="quarter" idx="12"/>
          </p:nvPr>
        </p:nvSpPr>
        <p:spPr/>
        <p:txBody>
          <a:bodyPr vert="horz" lIns="91440" tIns="45720" rIns="91440" bIns="45720" rtlCol="0" anchor="ctr">
            <a:normAutofit fontScale="92500" lnSpcReduction="10000"/>
          </a:bodyPr>
          <a:lstStyle/>
          <a:p>
            <a:pPr>
              <a:spcAft>
                <a:spcPts val="600"/>
              </a:spcAft>
            </a:pPr>
            <a:fld id="{73B850FF-6169-4056-8077-06FFA93A5366}" type="slidenum">
              <a:rPr lang="en-US" smtClean="0"/>
              <a:pPr>
                <a:spcAft>
                  <a:spcPts val="600"/>
                </a:spcAft>
              </a:pPr>
              <a:t>28</a:t>
            </a:fld>
            <a:endParaRPr lang="en-US"/>
          </a:p>
        </p:txBody>
      </p:sp>
    </p:spTree>
    <p:extLst>
      <p:ext uri="{BB962C8B-B14F-4D97-AF65-F5344CB8AC3E}">
        <p14:creationId xmlns:p14="http://schemas.microsoft.com/office/powerpoint/2010/main" val="7839098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CE1981-6E3D-7512-F6D4-A4D1C2C769C9}"/>
            </a:ext>
          </a:extLst>
        </p:cNvPr>
        <p:cNvGrpSpPr/>
        <p:nvPr/>
      </p:nvGrpSpPr>
      <p:grpSpPr>
        <a:xfrm>
          <a:off x="0" y="0"/>
          <a:ext cx="0" cy="0"/>
          <a:chOff x="0" y="0"/>
          <a:chExt cx="0" cy="0"/>
        </a:xfrm>
      </p:grpSpPr>
      <p:sp>
        <p:nvSpPr>
          <p:cNvPr id="4" name="Titre 3">
            <a:extLst>
              <a:ext uri="{FF2B5EF4-FFF2-40B4-BE49-F238E27FC236}">
                <a16:creationId xmlns:a16="http://schemas.microsoft.com/office/drawing/2014/main" id="{45D3B6FE-A1AC-28A4-FD14-4C266368248F}"/>
              </a:ext>
            </a:extLst>
          </p:cNvPr>
          <p:cNvSpPr>
            <a:spLocks noGrp="1"/>
          </p:cNvSpPr>
          <p:nvPr>
            <p:ph type="title"/>
          </p:nvPr>
        </p:nvSpPr>
        <p:spPr>
          <a:xfrm>
            <a:off x="458695" y="245327"/>
            <a:ext cx="5540662" cy="735463"/>
          </a:xfrm>
        </p:spPr>
        <p:txBody>
          <a:bodyPr>
            <a:normAutofit fontScale="90000"/>
          </a:bodyPr>
          <a:lstStyle/>
          <a:p>
            <a:r>
              <a:rPr lang="fr-CH" sz="3200" dirty="0">
                <a:solidFill>
                  <a:schemeClr val="tx1"/>
                </a:solidFill>
                <a:latin typeface="+mn-lt"/>
              </a:rPr>
              <a:t>Collection Zen</a:t>
            </a:r>
            <a:br>
              <a:rPr lang="fr-CH" sz="1800" dirty="0">
                <a:latin typeface="+mn-lt"/>
              </a:rPr>
            </a:br>
            <a:endParaRPr lang="fr-CH" sz="1800" dirty="0">
              <a:latin typeface="+mn-lt"/>
            </a:endParaRPr>
          </a:p>
        </p:txBody>
      </p:sp>
      <p:sp>
        <p:nvSpPr>
          <p:cNvPr id="5" name="Espace réservé du texte 4">
            <a:extLst>
              <a:ext uri="{FF2B5EF4-FFF2-40B4-BE49-F238E27FC236}">
                <a16:creationId xmlns:a16="http://schemas.microsoft.com/office/drawing/2014/main" id="{F2DCFC51-2D9E-E10E-7DCF-F9C5D73A5246}"/>
              </a:ext>
            </a:extLst>
          </p:cNvPr>
          <p:cNvSpPr>
            <a:spLocks noGrp="1"/>
          </p:cNvSpPr>
          <p:nvPr>
            <p:ph type="body" idx="1"/>
          </p:nvPr>
        </p:nvSpPr>
        <p:spPr>
          <a:xfrm>
            <a:off x="458694" y="2125616"/>
            <a:ext cx="3298401" cy="541384"/>
          </a:xfrm>
        </p:spPr>
        <p:txBody>
          <a:bodyPr>
            <a:normAutofit/>
          </a:bodyPr>
          <a:lstStyle/>
          <a:p>
            <a:r>
              <a:rPr lang="fr-CH" sz="1800" dirty="0"/>
              <a:t>CHF 327.--</a:t>
            </a:r>
          </a:p>
        </p:txBody>
      </p:sp>
      <p:pic>
        <p:nvPicPr>
          <p:cNvPr id="9" name="Espace réservé du contenu 8">
            <a:extLst>
              <a:ext uri="{FF2B5EF4-FFF2-40B4-BE49-F238E27FC236}">
                <a16:creationId xmlns:a16="http://schemas.microsoft.com/office/drawing/2014/main" id="{2DFE4BDD-FCA4-9000-2B73-A845D9F1FAE4}"/>
              </a:ext>
            </a:extLst>
          </p:cNvPr>
          <p:cNvPicPr>
            <a:picLocks noGrp="1" noChangeAspect="1"/>
          </p:cNvPicPr>
          <p:nvPr>
            <p:ph sz="half" idx="2"/>
          </p:nvPr>
        </p:nvPicPr>
        <p:blipFill>
          <a:blip r:embed="rId3"/>
          <a:stretch>
            <a:fillRect/>
          </a:stretch>
        </p:blipFill>
        <p:spPr>
          <a:xfrm>
            <a:off x="465138" y="2782094"/>
            <a:ext cx="3292475" cy="3292475"/>
          </a:xfrm>
          <a:prstGeom prst="rect">
            <a:avLst/>
          </a:prstGeom>
        </p:spPr>
      </p:pic>
      <p:sp>
        <p:nvSpPr>
          <p:cNvPr id="6" name="Espace réservé du texte 5">
            <a:extLst>
              <a:ext uri="{FF2B5EF4-FFF2-40B4-BE49-F238E27FC236}">
                <a16:creationId xmlns:a16="http://schemas.microsoft.com/office/drawing/2014/main" id="{B0C28F0C-8F28-D9B2-7881-223F70CF0D03}"/>
              </a:ext>
            </a:extLst>
          </p:cNvPr>
          <p:cNvSpPr>
            <a:spLocks noGrp="1"/>
          </p:cNvSpPr>
          <p:nvPr>
            <p:ph type="body" sz="quarter" idx="3"/>
          </p:nvPr>
        </p:nvSpPr>
        <p:spPr>
          <a:xfrm>
            <a:off x="4446799" y="2263698"/>
            <a:ext cx="3403659" cy="403302"/>
          </a:xfrm>
        </p:spPr>
        <p:txBody>
          <a:bodyPr>
            <a:noAutofit/>
          </a:bodyPr>
          <a:lstStyle/>
          <a:p>
            <a:r>
              <a:rPr lang="fr-FR" sz="1800" dirty="0"/>
              <a:t>CHF 377.--</a:t>
            </a:r>
            <a:endParaRPr lang="fr-CH" sz="1800" dirty="0"/>
          </a:p>
        </p:txBody>
      </p:sp>
      <p:pic>
        <p:nvPicPr>
          <p:cNvPr id="19" name="Espace réservé du contenu 18">
            <a:extLst>
              <a:ext uri="{FF2B5EF4-FFF2-40B4-BE49-F238E27FC236}">
                <a16:creationId xmlns:a16="http://schemas.microsoft.com/office/drawing/2014/main" id="{A86E03A2-96CB-B8DE-CE88-50B234FAB29C}"/>
              </a:ext>
            </a:extLst>
          </p:cNvPr>
          <p:cNvPicPr>
            <a:picLocks noGrp="1" noChangeAspect="1"/>
          </p:cNvPicPr>
          <p:nvPr>
            <p:ph sz="quarter" idx="4"/>
          </p:nvPr>
        </p:nvPicPr>
        <p:blipFill>
          <a:blip r:embed="rId4"/>
          <a:stretch>
            <a:fillRect/>
          </a:stretch>
        </p:blipFill>
        <p:spPr>
          <a:xfrm>
            <a:off x="4452938" y="2782094"/>
            <a:ext cx="3292475" cy="3292475"/>
          </a:xfrm>
          <a:prstGeom prst="rect">
            <a:avLst/>
          </a:prstGeom>
        </p:spPr>
      </p:pic>
      <p:sp>
        <p:nvSpPr>
          <p:cNvPr id="13" name="Espace réservé du contenu 12">
            <a:extLst>
              <a:ext uri="{FF2B5EF4-FFF2-40B4-BE49-F238E27FC236}">
                <a16:creationId xmlns:a16="http://schemas.microsoft.com/office/drawing/2014/main" id="{3FA6007A-3B47-A02D-4679-06FE5D1E4236}"/>
              </a:ext>
            </a:extLst>
          </p:cNvPr>
          <p:cNvSpPr>
            <a:spLocks noGrp="1"/>
          </p:cNvSpPr>
          <p:nvPr>
            <p:ph sz="quarter" idx="14"/>
          </p:nvPr>
        </p:nvSpPr>
        <p:spPr>
          <a:xfrm>
            <a:off x="6434254" y="245327"/>
            <a:ext cx="5363233" cy="1304693"/>
          </a:xfrm>
        </p:spPr>
        <p:txBody>
          <a:bodyPr>
            <a:noAutofit/>
          </a:bodyPr>
          <a:lstStyle/>
          <a:p>
            <a:pPr marL="0" indent="0">
              <a:buNone/>
            </a:pPr>
            <a:r>
              <a:rPr lang="fr-FR" sz="1400" dirty="0"/>
              <a:t>Elle a été la première « fournée » de Séb et Alex. Porteur d’espoir, l’arbre de vie devient l’instigateur de la Collection Zen. Cette collection ethnique a été entièrement pensée par les deux frères, très inspirés par la zénitude, l’harmonie entre corps, nature et esprit. Certain sont fluorescent la nuit.</a:t>
            </a:r>
            <a:endParaRPr lang="fr-CH" sz="1400" dirty="0"/>
          </a:p>
        </p:txBody>
      </p:sp>
      <p:sp>
        <p:nvSpPr>
          <p:cNvPr id="20" name="ZoneTexte 19">
            <a:extLst>
              <a:ext uri="{FF2B5EF4-FFF2-40B4-BE49-F238E27FC236}">
                <a16:creationId xmlns:a16="http://schemas.microsoft.com/office/drawing/2014/main" id="{5BADAA3E-EC31-BE08-C00B-1469709554D5}"/>
              </a:ext>
            </a:extLst>
          </p:cNvPr>
          <p:cNvSpPr txBox="1"/>
          <p:nvPr/>
        </p:nvSpPr>
        <p:spPr>
          <a:xfrm>
            <a:off x="465139" y="925287"/>
            <a:ext cx="3448939" cy="1323439"/>
          </a:xfrm>
          <a:prstGeom prst="rect">
            <a:avLst/>
          </a:prstGeom>
          <a:noFill/>
        </p:spPr>
        <p:txBody>
          <a:bodyPr wrap="square" rtlCol="0">
            <a:spAutoFit/>
          </a:bodyPr>
          <a:lstStyle/>
          <a:p>
            <a:r>
              <a:rPr lang="fr-CH" sz="2000" dirty="0"/>
              <a:t>Collier Yin Yang Cosmique</a:t>
            </a:r>
          </a:p>
          <a:p>
            <a:endParaRPr lang="fr-CH" sz="1200" dirty="0"/>
          </a:p>
          <a:p>
            <a:r>
              <a:rPr lang="fr-CH" sz="1600" dirty="0"/>
              <a:t>Or Rose / Or jaune / Rhoduim</a:t>
            </a:r>
            <a:endParaRPr lang="fr-CH" sz="1000" dirty="0"/>
          </a:p>
          <a:p>
            <a:endParaRPr lang="fr-CH" sz="1600" dirty="0"/>
          </a:p>
          <a:p>
            <a:r>
              <a:rPr lang="fr-CH" sz="1600" dirty="0"/>
              <a:t>Collier Figaro </a:t>
            </a:r>
          </a:p>
        </p:txBody>
      </p:sp>
      <p:pic>
        <p:nvPicPr>
          <p:cNvPr id="24" name="Image 23">
            <a:extLst>
              <a:ext uri="{FF2B5EF4-FFF2-40B4-BE49-F238E27FC236}">
                <a16:creationId xmlns:a16="http://schemas.microsoft.com/office/drawing/2014/main" id="{FED92F24-B884-F73E-DCF2-FB5396B6026A}"/>
              </a:ext>
            </a:extLst>
          </p:cNvPr>
          <p:cNvPicPr>
            <a:picLocks noChangeAspect="1"/>
          </p:cNvPicPr>
          <p:nvPr/>
        </p:nvPicPr>
        <p:blipFill>
          <a:blip r:embed="rId5"/>
          <a:stretch>
            <a:fillRect/>
          </a:stretch>
        </p:blipFill>
        <p:spPr>
          <a:xfrm>
            <a:off x="8540161" y="2782092"/>
            <a:ext cx="3292475" cy="3292475"/>
          </a:xfrm>
          <a:prstGeom prst="rect">
            <a:avLst/>
          </a:prstGeom>
        </p:spPr>
      </p:pic>
      <p:sp>
        <p:nvSpPr>
          <p:cNvPr id="28" name="ZoneTexte 27">
            <a:extLst>
              <a:ext uri="{FF2B5EF4-FFF2-40B4-BE49-F238E27FC236}">
                <a16:creationId xmlns:a16="http://schemas.microsoft.com/office/drawing/2014/main" id="{7C1087C7-D108-946F-9E52-6B9261ED1EA6}"/>
              </a:ext>
            </a:extLst>
          </p:cNvPr>
          <p:cNvSpPr txBox="1"/>
          <p:nvPr/>
        </p:nvSpPr>
        <p:spPr>
          <a:xfrm>
            <a:off x="8619893" y="2263698"/>
            <a:ext cx="1661743" cy="369332"/>
          </a:xfrm>
          <a:prstGeom prst="rect">
            <a:avLst/>
          </a:prstGeom>
          <a:noFill/>
        </p:spPr>
        <p:txBody>
          <a:bodyPr wrap="square" rtlCol="0">
            <a:spAutoFit/>
          </a:bodyPr>
          <a:lstStyle/>
          <a:p>
            <a:r>
              <a:rPr lang="fr-CH" dirty="0"/>
              <a:t>CHF 357.--</a:t>
            </a:r>
          </a:p>
        </p:txBody>
      </p:sp>
    </p:spTree>
    <p:extLst>
      <p:ext uri="{BB962C8B-B14F-4D97-AF65-F5344CB8AC3E}">
        <p14:creationId xmlns:p14="http://schemas.microsoft.com/office/powerpoint/2010/main" val="411136143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texte 2">
            <a:extLst>
              <a:ext uri="{FF2B5EF4-FFF2-40B4-BE49-F238E27FC236}">
                <a16:creationId xmlns:a16="http://schemas.microsoft.com/office/drawing/2014/main" id="{8D308E4B-EB03-1A47-EC31-B43D870E5B9E}"/>
              </a:ext>
            </a:extLst>
          </p:cNvPr>
          <p:cNvSpPr>
            <a:spLocks noGrp="1"/>
          </p:cNvSpPr>
          <p:nvPr>
            <p:ph type="body" idx="1"/>
          </p:nvPr>
        </p:nvSpPr>
        <p:spPr>
          <a:xfrm>
            <a:off x="458694" y="446050"/>
            <a:ext cx="3298402" cy="1572322"/>
          </a:xfrm>
        </p:spPr>
        <p:txBody>
          <a:bodyPr>
            <a:noAutofit/>
          </a:bodyPr>
          <a:lstStyle/>
          <a:p>
            <a:pPr>
              <a:lnSpc>
                <a:spcPct val="100000"/>
              </a:lnSpc>
            </a:pPr>
            <a:r>
              <a:rPr lang="fr-CH" sz="2000" dirty="0"/>
              <a:t>Arbre de vie  </a:t>
            </a:r>
          </a:p>
          <a:p>
            <a:pPr>
              <a:lnSpc>
                <a:spcPct val="100000"/>
              </a:lnSpc>
            </a:pPr>
            <a:r>
              <a:rPr lang="fr-CH" sz="1600" dirty="0"/>
              <a:t>Rhoduim / collier Serpent</a:t>
            </a:r>
          </a:p>
          <a:p>
            <a:pPr>
              <a:lnSpc>
                <a:spcPct val="100000"/>
              </a:lnSpc>
            </a:pPr>
            <a:endParaRPr lang="fr-CH" sz="1800" dirty="0"/>
          </a:p>
          <a:p>
            <a:pPr>
              <a:lnSpc>
                <a:spcPct val="100000"/>
              </a:lnSpc>
            </a:pPr>
            <a:r>
              <a:rPr lang="fr-CH" sz="1600" dirty="0"/>
              <a:t>CHF 197.--</a:t>
            </a:r>
          </a:p>
        </p:txBody>
      </p:sp>
      <p:pic>
        <p:nvPicPr>
          <p:cNvPr id="14" name="Espace réservé du contenu 13">
            <a:extLst>
              <a:ext uri="{FF2B5EF4-FFF2-40B4-BE49-F238E27FC236}">
                <a16:creationId xmlns:a16="http://schemas.microsoft.com/office/drawing/2014/main" id="{A78C8021-48B2-2EDF-7EFD-D91514E9EFD4}"/>
              </a:ext>
            </a:extLst>
          </p:cNvPr>
          <p:cNvPicPr>
            <a:picLocks noGrp="1" noChangeAspect="1"/>
          </p:cNvPicPr>
          <p:nvPr>
            <p:ph sz="half" idx="2"/>
          </p:nvPr>
        </p:nvPicPr>
        <p:blipFill>
          <a:blip r:embed="rId2"/>
          <a:stretch>
            <a:fillRect/>
          </a:stretch>
        </p:blipFill>
        <p:spPr>
          <a:xfrm>
            <a:off x="4602240" y="2799249"/>
            <a:ext cx="3292475" cy="3292475"/>
          </a:xfrm>
          <a:prstGeom prst="rect">
            <a:avLst/>
          </a:prstGeom>
        </p:spPr>
      </p:pic>
      <p:sp>
        <p:nvSpPr>
          <p:cNvPr id="5" name="Espace réservé du texte 4">
            <a:extLst>
              <a:ext uri="{FF2B5EF4-FFF2-40B4-BE49-F238E27FC236}">
                <a16:creationId xmlns:a16="http://schemas.microsoft.com/office/drawing/2014/main" id="{2D062C48-920B-8B11-ED94-5D6CED5802B3}"/>
              </a:ext>
            </a:extLst>
          </p:cNvPr>
          <p:cNvSpPr>
            <a:spLocks noGrp="1"/>
          </p:cNvSpPr>
          <p:nvPr>
            <p:ph type="body" sz="quarter" idx="3"/>
          </p:nvPr>
        </p:nvSpPr>
        <p:spPr>
          <a:xfrm>
            <a:off x="4348975" y="446050"/>
            <a:ext cx="3423425" cy="1895706"/>
          </a:xfrm>
        </p:spPr>
        <p:txBody>
          <a:bodyPr>
            <a:noAutofit/>
          </a:bodyPr>
          <a:lstStyle/>
          <a:p>
            <a:endParaRPr lang="fr-CH" sz="2000" dirty="0"/>
          </a:p>
          <a:p>
            <a:endParaRPr lang="fr-CH" sz="2000" dirty="0"/>
          </a:p>
          <a:p>
            <a:endParaRPr lang="fr-CH" sz="2000" dirty="0"/>
          </a:p>
          <a:p>
            <a:endParaRPr lang="fr-CH" sz="2000" dirty="0"/>
          </a:p>
          <a:p>
            <a:r>
              <a:rPr lang="fr-CH" sz="2000" dirty="0"/>
              <a:t>Arbre de vie</a:t>
            </a:r>
          </a:p>
          <a:p>
            <a:r>
              <a:rPr lang="fr-CH" sz="1600" dirty="0"/>
              <a:t> Boucles d’oreille / Rhoduim</a:t>
            </a:r>
          </a:p>
          <a:p>
            <a:endParaRPr lang="fr-CH" sz="1800" dirty="0"/>
          </a:p>
          <a:p>
            <a:r>
              <a:rPr lang="fr-CH" sz="1600" dirty="0"/>
              <a:t>CHF 257.—</a:t>
            </a:r>
          </a:p>
          <a:p>
            <a:endParaRPr lang="fr-CH" sz="1800" dirty="0"/>
          </a:p>
        </p:txBody>
      </p:sp>
      <p:pic>
        <p:nvPicPr>
          <p:cNvPr id="18" name="Espace réservé du contenu 17">
            <a:extLst>
              <a:ext uri="{FF2B5EF4-FFF2-40B4-BE49-F238E27FC236}">
                <a16:creationId xmlns:a16="http://schemas.microsoft.com/office/drawing/2014/main" id="{8503273D-AAC5-A00B-19D0-9CC962BB761F}"/>
              </a:ext>
            </a:extLst>
          </p:cNvPr>
          <p:cNvPicPr>
            <a:picLocks noGrp="1" noChangeAspect="1"/>
          </p:cNvPicPr>
          <p:nvPr>
            <p:ph sz="quarter" idx="4"/>
          </p:nvPr>
        </p:nvPicPr>
        <p:blipFill>
          <a:blip r:embed="rId3"/>
          <a:stretch>
            <a:fillRect/>
          </a:stretch>
        </p:blipFill>
        <p:spPr>
          <a:xfrm>
            <a:off x="8440831" y="2755166"/>
            <a:ext cx="3292475" cy="3292475"/>
          </a:xfrm>
          <a:prstGeom prst="rect">
            <a:avLst/>
          </a:prstGeom>
        </p:spPr>
      </p:pic>
      <p:sp>
        <p:nvSpPr>
          <p:cNvPr id="7" name="Espace réservé du texte 6">
            <a:extLst>
              <a:ext uri="{FF2B5EF4-FFF2-40B4-BE49-F238E27FC236}">
                <a16:creationId xmlns:a16="http://schemas.microsoft.com/office/drawing/2014/main" id="{1CB75EDE-7D6B-B92A-3FF4-AA956CF73F98}"/>
              </a:ext>
            </a:extLst>
          </p:cNvPr>
          <p:cNvSpPr>
            <a:spLocks noGrp="1"/>
          </p:cNvSpPr>
          <p:nvPr>
            <p:ph type="body" sz="quarter" idx="13"/>
          </p:nvPr>
        </p:nvSpPr>
        <p:spPr>
          <a:xfrm>
            <a:off x="8642194" y="446050"/>
            <a:ext cx="2687443" cy="1717287"/>
          </a:xfrm>
        </p:spPr>
        <p:txBody>
          <a:bodyPr>
            <a:noAutofit/>
          </a:bodyPr>
          <a:lstStyle/>
          <a:p>
            <a:pPr>
              <a:lnSpc>
                <a:spcPct val="100000"/>
              </a:lnSpc>
            </a:pPr>
            <a:endParaRPr lang="fr-FR" sz="2000" dirty="0"/>
          </a:p>
          <a:p>
            <a:pPr>
              <a:lnSpc>
                <a:spcPct val="100000"/>
              </a:lnSpc>
            </a:pPr>
            <a:endParaRPr lang="fr-FR" sz="2000" dirty="0"/>
          </a:p>
          <a:p>
            <a:pPr>
              <a:lnSpc>
                <a:spcPct val="100000"/>
              </a:lnSpc>
            </a:pPr>
            <a:endParaRPr lang="fr-FR" sz="2000" dirty="0"/>
          </a:p>
          <a:p>
            <a:pPr>
              <a:lnSpc>
                <a:spcPct val="100000"/>
              </a:lnSpc>
            </a:pPr>
            <a:r>
              <a:rPr lang="fr-FR" sz="2000" dirty="0"/>
              <a:t>Collier Grande Fleur de Vie</a:t>
            </a:r>
          </a:p>
          <a:p>
            <a:pPr>
              <a:lnSpc>
                <a:spcPct val="100000"/>
              </a:lnSpc>
            </a:pPr>
            <a:r>
              <a:rPr lang="fr-FR" sz="1600" dirty="0"/>
              <a:t>Or Rose/ Collier Figaro</a:t>
            </a:r>
          </a:p>
          <a:p>
            <a:endParaRPr lang="fr-CH" sz="1600" dirty="0"/>
          </a:p>
          <a:p>
            <a:r>
              <a:rPr lang="fr-CH" sz="1600" dirty="0"/>
              <a:t>CHF 394.--</a:t>
            </a:r>
          </a:p>
        </p:txBody>
      </p:sp>
      <p:sp>
        <p:nvSpPr>
          <p:cNvPr id="10" name="Espace réservé du pied de page 9">
            <a:extLst>
              <a:ext uri="{FF2B5EF4-FFF2-40B4-BE49-F238E27FC236}">
                <a16:creationId xmlns:a16="http://schemas.microsoft.com/office/drawing/2014/main" id="{EB11C935-CC95-F3D5-273F-AB43D650AE3F}"/>
              </a:ext>
            </a:extLst>
          </p:cNvPr>
          <p:cNvSpPr>
            <a:spLocks noGrp="1"/>
          </p:cNvSpPr>
          <p:nvPr>
            <p:ph type="ftr" sz="quarter" idx="11"/>
          </p:nvPr>
        </p:nvSpPr>
        <p:spPr/>
        <p:txBody>
          <a:bodyPr/>
          <a:lstStyle/>
          <a:p>
            <a:pPr rtl="0"/>
            <a:r>
              <a:rPr lang="fr-FR" noProof="0"/>
              <a:t>Exemple de Texte de Pied de page</a:t>
            </a:r>
          </a:p>
        </p:txBody>
      </p:sp>
      <p:pic>
        <p:nvPicPr>
          <p:cNvPr id="13" name="Image 12">
            <a:extLst>
              <a:ext uri="{FF2B5EF4-FFF2-40B4-BE49-F238E27FC236}">
                <a16:creationId xmlns:a16="http://schemas.microsoft.com/office/drawing/2014/main" id="{5154DFD4-B35D-7867-7749-98E77793C97F}"/>
              </a:ext>
            </a:extLst>
          </p:cNvPr>
          <p:cNvPicPr>
            <a:picLocks noChangeAspect="1"/>
          </p:cNvPicPr>
          <p:nvPr/>
        </p:nvPicPr>
        <p:blipFill>
          <a:blip r:embed="rId4"/>
          <a:stretch>
            <a:fillRect/>
          </a:stretch>
        </p:blipFill>
        <p:spPr>
          <a:xfrm>
            <a:off x="531812" y="2777743"/>
            <a:ext cx="3291840" cy="3292475"/>
          </a:xfrm>
          <a:prstGeom prst="rect">
            <a:avLst/>
          </a:prstGeom>
        </p:spPr>
      </p:pic>
    </p:spTree>
    <p:extLst>
      <p:ext uri="{BB962C8B-B14F-4D97-AF65-F5344CB8AC3E}">
        <p14:creationId xmlns:p14="http://schemas.microsoft.com/office/powerpoint/2010/main" val="10650845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65CF1C74-D71C-D31D-F9F6-6FEF48E63A02}"/>
              </a:ext>
            </a:extLst>
          </p:cNvPr>
          <p:cNvSpPr>
            <a:spLocks noGrp="1"/>
          </p:cNvSpPr>
          <p:nvPr>
            <p:ph type="title"/>
          </p:nvPr>
        </p:nvSpPr>
        <p:spPr>
          <a:xfrm>
            <a:off x="913774" y="609600"/>
            <a:ext cx="5065623" cy="576263"/>
          </a:xfrm>
        </p:spPr>
        <p:txBody>
          <a:bodyPr>
            <a:normAutofit fontScale="90000"/>
          </a:bodyPr>
          <a:lstStyle/>
          <a:p>
            <a:r>
              <a:rPr lang="fr-CH" sz="3200" dirty="0">
                <a:solidFill>
                  <a:schemeClr val="tx1"/>
                </a:solidFill>
              </a:rPr>
              <a:t>Collection VIE</a:t>
            </a:r>
          </a:p>
        </p:txBody>
      </p:sp>
      <p:sp>
        <p:nvSpPr>
          <p:cNvPr id="12" name="ZoneTexte 11">
            <a:extLst>
              <a:ext uri="{FF2B5EF4-FFF2-40B4-BE49-F238E27FC236}">
                <a16:creationId xmlns:a16="http://schemas.microsoft.com/office/drawing/2014/main" id="{C4BDD349-A92F-7407-DAAA-CC0411E65655}"/>
              </a:ext>
            </a:extLst>
          </p:cNvPr>
          <p:cNvSpPr txBox="1"/>
          <p:nvPr/>
        </p:nvSpPr>
        <p:spPr>
          <a:xfrm>
            <a:off x="1628078" y="1650380"/>
            <a:ext cx="3468028" cy="1107996"/>
          </a:xfrm>
          <a:prstGeom prst="rect">
            <a:avLst/>
          </a:prstGeom>
          <a:noFill/>
        </p:spPr>
        <p:txBody>
          <a:bodyPr wrap="square" rtlCol="0">
            <a:spAutoFit/>
          </a:bodyPr>
          <a:lstStyle/>
          <a:p>
            <a:r>
              <a:rPr lang="fr-FR" sz="1600" dirty="0"/>
              <a:t>Collier Fleur de Lotus Cercle  Rhoduim /Collier Figaro</a:t>
            </a:r>
          </a:p>
          <a:p>
            <a:r>
              <a:rPr lang="fr-CH" sz="1600" dirty="0"/>
              <a:t> </a:t>
            </a:r>
          </a:p>
          <a:p>
            <a:r>
              <a:rPr lang="fr-CH" sz="1600" dirty="0"/>
              <a:t>CHF 259.--</a:t>
            </a:r>
          </a:p>
        </p:txBody>
      </p:sp>
      <p:sp>
        <p:nvSpPr>
          <p:cNvPr id="15" name="ZoneTexte 14">
            <a:extLst>
              <a:ext uri="{FF2B5EF4-FFF2-40B4-BE49-F238E27FC236}">
                <a16:creationId xmlns:a16="http://schemas.microsoft.com/office/drawing/2014/main" id="{60302A11-6E47-4E18-BD90-CC0D8D5B8686}"/>
              </a:ext>
            </a:extLst>
          </p:cNvPr>
          <p:cNvSpPr txBox="1"/>
          <p:nvPr/>
        </p:nvSpPr>
        <p:spPr>
          <a:xfrm>
            <a:off x="6871887" y="1650380"/>
            <a:ext cx="3165473" cy="1138773"/>
          </a:xfrm>
          <a:prstGeom prst="rect">
            <a:avLst/>
          </a:prstGeom>
          <a:noFill/>
        </p:spPr>
        <p:txBody>
          <a:bodyPr wrap="square" rtlCol="0">
            <a:spAutoFit/>
          </a:bodyPr>
          <a:lstStyle/>
          <a:p>
            <a:r>
              <a:rPr lang="fr-FR" sz="1600" dirty="0"/>
              <a:t>Boucle d’oreille Rose</a:t>
            </a:r>
          </a:p>
          <a:p>
            <a:r>
              <a:rPr lang="fr-FR" sz="1600" dirty="0"/>
              <a:t>Or jaune</a:t>
            </a:r>
          </a:p>
          <a:p>
            <a:endParaRPr lang="fr-CH" dirty="0"/>
          </a:p>
          <a:p>
            <a:r>
              <a:rPr lang="fr-CH" sz="1600" dirty="0"/>
              <a:t>CHF 347.--</a:t>
            </a:r>
          </a:p>
        </p:txBody>
      </p:sp>
      <p:pic>
        <p:nvPicPr>
          <p:cNvPr id="16" name="Image 15">
            <a:extLst>
              <a:ext uri="{FF2B5EF4-FFF2-40B4-BE49-F238E27FC236}">
                <a16:creationId xmlns:a16="http://schemas.microsoft.com/office/drawing/2014/main" id="{6BF6DC0A-3424-07C9-6013-9E1366D871AA}"/>
              </a:ext>
            </a:extLst>
          </p:cNvPr>
          <p:cNvPicPr>
            <a:picLocks noChangeAspect="1"/>
          </p:cNvPicPr>
          <p:nvPr/>
        </p:nvPicPr>
        <p:blipFill>
          <a:blip r:embed="rId2"/>
          <a:stretch>
            <a:fillRect/>
          </a:stretch>
        </p:blipFill>
        <p:spPr>
          <a:xfrm>
            <a:off x="6871887" y="3082208"/>
            <a:ext cx="3165473" cy="3165473"/>
          </a:xfrm>
          <a:prstGeom prst="rect">
            <a:avLst/>
          </a:prstGeom>
        </p:spPr>
      </p:pic>
      <p:sp>
        <p:nvSpPr>
          <p:cNvPr id="17" name="ZoneTexte 16">
            <a:extLst>
              <a:ext uri="{FF2B5EF4-FFF2-40B4-BE49-F238E27FC236}">
                <a16:creationId xmlns:a16="http://schemas.microsoft.com/office/drawing/2014/main" id="{4232A83D-77D3-D088-5F42-EEE735A43DE0}"/>
              </a:ext>
            </a:extLst>
          </p:cNvPr>
          <p:cNvSpPr txBox="1"/>
          <p:nvPr/>
        </p:nvSpPr>
        <p:spPr>
          <a:xfrm>
            <a:off x="5742879" y="289933"/>
            <a:ext cx="5909860" cy="1077218"/>
          </a:xfrm>
          <a:prstGeom prst="rect">
            <a:avLst/>
          </a:prstGeom>
          <a:noFill/>
        </p:spPr>
        <p:txBody>
          <a:bodyPr wrap="square" rtlCol="0">
            <a:spAutoFit/>
          </a:bodyPr>
          <a:lstStyle/>
          <a:p>
            <a:r>
              <a:rPr lang="fr-FR" sz="1600" dirty="0"/>
              <a:t>Végétale et légère comme l’air ! Féminité et harmonie sont les maîtres mots de cette collection « verte » pensée de A à Z par les deux frères, mus ici par les jardins, les fleurs, les plantes…</a:t>
            </a:r>
            <a:endParaRPr lang="fr-CH" sz="1600" dirty="0"/>
          </a:p>
        </p:txBody>
      </p:sp>
      <p:pic>
        <p:nvPicPr>
          <p:cNvPr id="5" name="Image 4">
            <a:extLst>
              <a:ext uri="{FF2B5EF4-FFF2-40B4-BE49-F238E27FC236}">
                <a16:creationId xmlns:a16="http://schemas.microsoft.com/office/drawing/2014/main" id="{06C666BA-5AB9-DBEC-659A-B5D8641072D7}"/>
              </a:ext>
            </a:extLst>
          </p:cNvPr>
          <p:cNvPicPr>
            <a:picLocks noChangeAspect="1"/>
          </p:cNvPicPr>
          <p:nvPr/>
        </p:nvPicPr>
        <p:blipFill>
          <a:blip r:embed="rId3"/>
          <a:stretch>
            <a:fillRect/>
          </a:stretch>
        </p:blipFill>
        <p:spPr>
          <a:xfrm>
            <a:off x="1628078" y="3082207"/>
            <a:ext cx="3165474" cy="3165474"/>
          </a:xfrm>
          <a:prstGeom prst="rect">
            <a:avLst/>
          </a:prstGeom>
        </p:spPr>
      </p:pic>
    </p:spTree>
    <p:extLst>
      <p:ext uri="{BB962C8B-B14F-4D97-AF65-F5344CB8AC3E}">
        <p14:creationId xmlns:p14="http://schemas.microsoft.com/office/powerpoint/2010/main" val="401091581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Espace réservé du contenu 1">
            <a:extLst>
              <a:ext uri="{FF2B5EF4-FFF2-40B4-BE49-F238E27FC236}">
                <a16:creationId xmlns:a16="http://schemas.microsoft.com/office/drawing/2014/main" id="{FF39582C-8545-496E-EA86-B5B7B2882BAC}"/>
              </a:ext>
            </a:extLst>
          </p:cNvPr>
          <p:cNvPicPr>
            <a:picLocks noGrp="1" noChangeAspect="1"/>
          </p:cNvPicPr>
          <p:nvPr>
            <p:ph sz="quarter" idx="13"/>
          </p:nvPr>
        </p:nvPicPr>
        <p:blipFill>
          <a:blip r:embed="rId2"/>
          <a:stretch>
            <a:fillRect/>
          </a:stretch>
        </p:blipFill>
        <p:spPr>
          <a:xfrm>
            <a:off x="356839" y="3204872"/>
            <a:ext cx="2385962" cy="3509524"/>
          </a:xfrm>
          <a:prstGeom prst="rect">
            <a:avLst/>
          </a:prstGeom>
        </p:spPr>
      </p:pic>
      <p:sp>
        <p:nvSpPr>
          <p:cNvPr id="11" name="Espace réservé du numéro de diapositive 10">
            <a:extLst>
              <a:ext uri="{FF2B5EF4-FFF2-40B4-BE49-F238E27FC236}">
                <a16:creationId xmlns:a16="http://schemas.microsoft.com/office/drawing/2014/main" id="{F8AFAF14-C5AC-8E86-661A-7EDA69B99175}"/>
              </a:ext>
            </a:extLst>
          </p:cNvPr>
          <p:cNvSpPr>
            <a:spLocks noGrp="1"/>
          </p:cNvSpPr>
          <p:nvPr>
            <p:ph type="sldNum" sz="quarter" idx="12"/>
          </p:nvPr>
        </p:nvSpPr>
        <p:spPr/>
        <p:txBody>
          <a:bodyPr/>
          <a:lstStyle/>
          <a:p>
            <a:fld id="{73B850FF-6169-4056-8077-06FFA93A5366}" type="slidenum">
              <a:rPr lang="fr-FR" noProof="0" smtClean="0"/>
              <a:pPr/>
              <a:t>32</a:t>
            </a:fld>
            <a:endParaRPr lang="fr-FR" noProof="0"/>
          </a:p>
        </p:txBody>
      </p:sp>
      <p:pic>
        <p:nvPicPr>
          <p:cNvPr id="3" name="Image 2">
            <a:extLst>
              <a:ext uri="{FF2B5EF4-FFF2-40B4-BE49-F238E27FC236}">
                <a16:creationId xmlns:a16="http://schemas.microsoft.com/office/drawing/2014/main" id="{AD414C37-BB91-DEE1-2C6E-CC1BD1280BEB}"/>
              </a:ext>
            </a:extLst>
          </p:cNvPr>
          <p:cNvPicPr>
            <a:picLocks noChangeAspect="1"/>
          </p:cNvPicPr>
          <p:nvPr/>
        </p:nvPicPr>
        <p:blipFill>
          <a:blip r:embed="rId3"/>
          <a:stretch>
            <a:fillRect/>
          </a:stretch>
        </p:blipFill>
        <p:spPr>
          <a:xfrm>
            <a:off x="5965820" y="3266494"/>
            <a:ext cx="2696279" cy="3424238"/>
          </a:xfrm>
          <a:prstGeom prst="rect">
            <a:avLst/>
          </a:prstGeom>
        </p:spPr>
      </p:pic>
      <p:pic>
        <p:nvPicPr>
          <p:cNvPr id="4" name="Image 3">
            <a:extLst>
              <a:ext uri="{FF2B5EF4-FFF2-40B4-BE49-F238E27FC236}">
                <a16:creationId xmlns:a16="http://schemas.microsoft.com/office/drawing/2014/main" id="{5A85F3DC-9D7B-5A19-E09F-B3DD78F84411}"/>
              </a:ext>
            </a:extLst>
          </p:cNvPr>
          <p:cNvPicPr>
            <a:picLocks noChangeAspect="1"/>
          </p:cNvPicPr>
          <p:nvPr/>
        </p:nvPicPr>
        <p:blipFill>
          <a:blip r:embed="rId4"/>
          <a:stretch>
            <a:fillRect/>
          </a:stretch>
        </p:blipFill>
        <p:spPr>
          <a:xfrm>
            <a:off x="9135165" y="3266495"/>
            <a:ext cx="2696279" cy="3424238"/>
          </a:xfrm>
          <a:prstGeom prst="rect">
            <a:avLst/>
          </a:prstGeom>
        </p:spPr>
      </p:pic>
      <p:sp>
        <p:nvSpPr>
          <p:cNvPr id="5" name="ZoneTexte 4">
            <a:extLst>
              <a:ext uri="{FF2B5EF4-FFF2-40B4-BE49-F238E27FC236}">
                <a16:creationId xmlns:a16="http://schemas.microsoft.com/office/drawing/2014/main" id="{64090F8B-A811-3E59-FF07-9ED95B7DE3BA}"/>
              </a:ext>
            </a:extLst>
          </p:cNvPr>
          <p:cNvSpPr txBox="1"/>
          <p:nvPr/>
        </p:nvSpPr>
        <p:spPr>
          <a:xfrm>
            <a:off x="5262762" y="167268"/>
            <a:ext cx="6379112" cy="1169551"/>
          </a:xfrm>
          <a:prstGeom prst="rect">
            <a:avLst/>
          </a:prstGeom>
          <a:noFill/>
        </p:spPr>
        <p:txBody>
          <a:bodyPr wrap="square" rtlCol="0">
            <a:spAutoFit/>
          </a:bodyPr>
          <a:lstStyle/>
          <a:p>
            <a:r>
              <a:rPr lang="fr-FR" sz="2000" dirty="0"/>
              <a:t>COLLECTION REVE</a:t>
            </a:r>
          </a:p>
          <a:p>
            <a:r>
              <a:rPr lang="fr-FR" sz="1600" dirty="0"/>
              <a:t>Lune, qui es-tu ? Cette collection de style ethnique, réalisée par Séb et Alexis,  flotte entre les planètes et les exoplanètes, à la recherche de sa destinée… avis au âmes voyageuses </a:t>
            </a:r>
            <a:r>
              <a:rPr lang="fr-FR" dirty="0"/>
              <a:t>!</a:t>
            </a:r>
            <a:endParaRPr lang="fr-CH" dirty="0"/>
          </a:p>
        </p:txBody>
      </p:sp>
      <p:sp>
        <p:nvSpPr>
          <p:cNvPr id="6" name="ZoneTexte 5">
            <a:extLst>
              <a:ext uri="{FF2B5EF4-FFF2-40B4-BE49-F238E27FC236}">
                <a16:creationId xmlns:a16="http://schemas.microsoft.com/office/drawing/2014/main" id="{BF626A62-643F-5494-37EB-9DE349427165}"/>
              </a:ext>
            </a:extLst>
          </p:cNvPr>
          <p:cNvSpPr txBox="1"/>
          <p:nvPr/>
        </p:nvSpPr>
        <p:spPr>
          <a:xfrm>
            <a:off x="9135165" y="1973766"/>
            <a:ext cx="2287802" cy="1231106"/>
          </a:xfrm>
          <a:prstGeom prst="rect">
            <a:avLst/>
          </a:prstGeom>
          <a:noFill/>
        </p:spPr>
        <p:txBody>
          <a:bodyPr wrap="square" rtlCol="0">
            <a:spAutoFit/>
          </a:bodyPr>
          <a:lstStyle/>
          <a:p>
            <a:r>
              <a:rPr lang="fr-FR" sz="2000" dirty="0"/>
              <a:t>GEMINAE</a:t>
            </a:r>
          </a:p>
          <a:p>
            <a:endParaRPr lang="fr-FR" dirty="0"/>
          </a:p>
          <a:p>
            <a:endParaRPr lang="fr-FR" dirty="0"/>
          </a:p>
          <a:p>
            <a:r>
              <a:rPr lang="fr-FR" sz="1600" dirty="0"/>
              <a:t>CHF 269 .--</a:t>
            </a:r>
            <a:endParaRPr lang="fr-CH" sz="1600" dirty="0"/>
          </a:p>
        </p:txBody>
      </p:sp>
      <p:sp>
        <p:nvSpPr>
          <p:cNvPr id="7" name="ZoneTexte 6">
            <a:extLst>
              <a:ext uri="{FF2B5EF4-FFF2-40B4-BE49-F238E27FC236}">
                <a16:creationId xmlns:a16="http://schemas.microsoft.com/office/drawing/2014/main" id="{B6C329FD-A40B-01B0-3D9A-0984D7A1F718}"/>
              </a:ext>
            </a:extLst>
          </p:cNvPr>
          <p:cNvSpPr txBox="1"/>
          <p:nvPr/>
        </p:nvSpPr>
        <p:spPr>
          <a:xfrm>
            <a:off x="5909981" y="1973766"/>
            <a:ext cx="2057809" cy="1231106"/>
          </a:xfrm>
          <a:prstGeom prst="rect">
            <a:avLst/>
          </a:prstGeom>
          <a:noFill/>
        </p:spPr>
        <p:txBody>
          <a:bodyPr wrap="square" rtlCol="0">
            <a:spAutoFit/>
          </a:bodyPr>
          <a:lstStyle/>
          <a:p>
            <a:r>
              <a:rPr lang="fr-FR" sz="2000" dirty="0"/>
              <a:t>SOLEIL</a:t>
            </a:r>
          </a:p>
          <a:p>
            <a:endParaRPr lang="fr-FR" dirty="0"/>
          </a:p>
          <a:p>
            <a:endParaRPr lang="fr-CH" dirty="0"/>
          </a:p>
          <a:p>
            <a:r>
              <a:rPr lang="fr-CH" sz="1600" dirty="0"/>
              <a:t>CHF 239.--</a:t>
            </a:r>
          </a:p>
        </p:txBody>
      </p:sp>
      <p:sp>
        <p:nvSpPr>
          <p:cNvPr id="8" name="ZoneTexte 7">
            <a:extLst>
              <a:ext uri="{FF2B5EF4-FFF2-40B4-BE49-F238E27FC236}">
                <a16:creationId xmlns:a16="http://schemas.microsoft.com/office/drawing/2014/main" id="{7DE68E0E-E6DF-CB55-DC1D-7F7533E21189}"/>
              </a:ext>
            </a:extLst>
          </p:cNvPr>
          <p:cNvSpPr txBox="1"/>
          <p:nvPr/>
        </p:nvSpPr>
        <p:spPr>
          <a:xfrm>
            <a:off x="356839" y="1973768"/>
            <a:ext cx="4293220" cy="1200329"/>
          </a:xfrm>
          <a:prstGeom prst="rect">
            <a:avLst/>
          </a:prstGeom>
          <a:noFill/>
        </p:spPr>
        <p:txBody>
          <a:bodyPr wrap="square" rtlCol="0">
            <a:spAutoFit/>
          </a:bodyPr>
          <a:lstStyle/>
          <a:p>
            <a:r>
              <a:rPr lang="fr-FR" sz="2000" dirty="0"/>
              <a:t>AU-DELA DES MOTS</a:t>
            </a:r>
          </a:p>
          <a:p>
            <a:r>
              <a:rPr lang="fr-FR" sz="1600" dirty="0"/>
              <a:t>Boucle d’oreille et colliers</a:t>
            </a:r>
          </a:p>
          <a:p>
            <a:endParaRPr lang="fr-FR" dirty="0"/>
          </a:p>
          <a:p>
            <a:r>
              <a:rPr lang="fr-FR" sz="1600" dirty="0"/>
              <a:t>CHF 239.--                               CHF 289.--</a:t>
            </a:r>
            <a:endParaRPr lang="fr-CH" sz="1600" dirty="0"/>
          </a:p>
        </p:txBody>
      </p:sp>
      <p:sp>
        <p:nvSpPr>
          <p:cNvPr id="12" name="ZoneTexte 11">
            <a:extLst>
              <a:ext uri="{FF2B5EF4-FFF2-40B4-BE49-F238E27FC236}">
                <a16:creationId xmlns:a16="http://schemas.microsoft.com/office/drawing/2014/main" id="{0696284B-8895-65C0-E52C-FFE00A3646DF}"/>
              </a:ext>
            </a:extLst>
          </p:cNvPr>
          <p:cNvSpPr txBox="1"/>
          <p:nvPr/>
        </p:nvSpPr>
        <p:spPr>
          <a:xfrm>
            <a:off x="211872" y="167268"/>
            <a:ext cx="4761572" cy="1384995"/>
          </a:xfrm>
          <a:prstGeom prst="rect">
            <a:avLst/>
          </a:prstGeom>
          <a:noFill/>
        </p:spPr>
        <p:txBody>
          <a:bodyPr wrap="square" rtlCol="0">
            <a:spAutoFit/>
          </a:bodyPr>
          <a:lstStyle/>
          <a:p>
            <a:r>
              <a:rPr lang="fr-FR" sz="2000" dirty="0"/>
              <a:t>COLLECTION EROS</a:t>
            </a:r>
          </a:p>
          <a:p>
            <a:r>
              <a:rPr lang="fr-FR" sz="1600" dirty="0"/>
              <a:t>Qui n’a jamais déclaré sa flamme, la boule au ventre ? Qui n’a jamais tremblé au moment de l’inviter à dîner, qui n’a jamais transpiré avant la réponse de sa dulcinée ?</a:t>
            </a:r>
            <a:endParaRPr lang="fr-CH" sz="1600" dirty="0"/>
          </a:p>
        </p:txBody>
      </p:sp>
      <p:pic>
        <p:nvPicPr>
          <p:cNvPr id="10" name="Image 9">
            <a:extLst>
              <a:ext uri="{FF2B5EF4-FFF2-40B4-BE49-F238E27FC236}">
                <a16:creationId xmlns:a16="http://schemas.microsoft.com/office/drawing/2014/main" id="{4BD1C2EF-BFAE-58AF-B118-E54F74C819B2}"/>
              </a:ext>
            </a:extLst>
          </p:cNvPr>
          <p:cNvPicPr>
            <a:picLocks noChangeAspect="1"/>
          </p:cNvPicPr>
          <p:nvPr/>
        </p:nvPicPr>
        <p:blipFill>
          <a:blip r:embed="rId5"/>
          <a:stretch>
            <a:fillRect/>
          </a:stretch>
        </p:blipFill>
        <p:spPr>
          <a:xfrm>
            <a:off x="3106792" y="3174097"/>
            <a:ext cx="2491120" cy="3509524"/>
          </a:xfrm>
          <a:prstGeom prst="rect">
            <a:avLst/>
          </a:prstGeom>
        </p:spPr>
      </p:pic>
    </p:spTree>
    <p:extLst>
      <p:ext uri="{BB962C8B-B14F-4D97-AF65-F5344CB8AC3E}">
        <p14:creationId xmlns:p14="http://schemas.microsoft.com/office/powerpoint/2010/main" val="32637663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Espace réservé du contenu 8" descr="Une image contenant texte, Approvisionnement domestique, mur, intérieur&#10;&#10;Le contenu généré par l’IA peut être incorrect.">
            <a:extLst>
              <a:ext uri="{FF2B5EF4-FFF2-40B4-BE49-F238E27FC236}">
                <a16:creationId xmlns:a16="http://schemas.microsoft.com/office/drawing/2014/main" id="{377A7B67-3F9C-4191-5ACD-2D4D53408AE5}"/>
              </a:ext>
            </a:extLst>
          </p:cNvPr>
          <p:cNvPicPr>
            <a:picLocks noGrp="1" noChangeAspect="1"/>
          </p:cNvPicPr>
          <p:nvPr>
            <p:ph sz="quarter" idx="13"/>
          </p:nvPr>
        </p:nvPicPr>
        <p:blipFill>
          <a:blip r:embed="rId2"/>
          <a:stretch>
            <a:fillRect/>
          </a:stretch>
        </p:blipFill>
        <p:spPr>
          <a:xfrm rot="5400000">
            <a:off x="1415216" y="2641039"/>
            <a:ext cx="4251403" cy="3424237"/>
          </a:xfrm>
          <a:prstGeom prst="rect">
            <a:avLst/>
          </a:prstGeom>
        </p:spPr>
      </p:pic>
      <p:pic>
        <p:nvPicPr>
          <p:cNvPr id="11" name="Espace réservé du contenu 10" descr="Une image contenant dessin, croquis, dessin humoristique, intérieur&#10;&#10;Le contenu généré par l’IA peut être incorrect.">
            <a:extLst>
              <a:ext uri="{FF2B5EF4-FFF2-40B4-BE49-F238E27FC236}">
                <a16:creationId xmlns:a16="http://schemas.microsoft.com/office/drawing/2014/main" id="{2A104815-869A-1E4F-218E-38C2A8871CAE}"/>
              </a:ext>
            </a:extLst>
          </p:cNvPr>
          <p:cNvPicPr>
            <a:picLocks noGrp="1" noChangeAspect="1"/>
          </p:cNvPicPr>
          <p:nvPr>
            <p:ph sz="quarter" idx="14"/>
          </p:nvPr>
        </p:nvPicPr>
        <p:blipFill>
          <a:blip r:embed="rId3"/>
          <a:stretch>
            <a:fillRect/>
          </a:stretch>
        </p:blipFill>
        <p:spPr>
          <a:xfrm rot="5400000">
            <a:off x="6989523" y="2679712"/>
            <a:ext cx="4132688" cy="3231700"/>
          </a:xfrm>
          <a:prstGeom prst="rect">
            <a:avLst/>
          </a:prstGeom>
        </p:spPr>
      </p:pic>
      <p:sp>
        <p:nvSpPr>
          <p:cNvPr id="7" name="Espace réservé du numéro de diapositive 6">
            <a:extLst>
              <a:ext uri="{FF2B5EF4-FFF2-40B4-BE49-F238E27FC236}">
                <a16:creationId xmlns:a16="http://schemas.microsoft.com/office/drawing/2014/main" id="{48B0A125-394C-7E3A-514A-850D0B381C6A}"/>
              </a:ext>
            </a:extLst>
          </p:cNvPr>
          <p:cNvSpPr>
            <a:spLocks noGrp="1"/>
          </p:cNvSpPr>
          <p:nvPr>
            <p:ph type="sldNum" sz="quarter" idx="12"/>
          </p:nvPr>
        </p:nvSpPr>
        <p:spPr/>
        <p:txBody>
          <a:bodyPr/>
          <a:lstStyle/>
          <a:p>
            <a:pPr rtl="0"/>
            <a:fld id="{73B850FF-6169-4056-8077-06FFA93A5366}" type="slidenum">
              <a:rPr lang="fr-FR" noProof="0" smtClean="0"/>
              <a:pPr rtl="0"/>
              <a:t>33</a:t>
            </a:fld>
            <a:endParaRPr lang="fr-FR" noProof="0" dirty="0"/>
          </a:p>
        </p:txBody>
      </p:sp>
      <p:sp>
        <p:nvSpPr>
          <p:cNvPr id="12" name="ZoneTexte 11">
            <a:extLst>
              <a:ext uri="{FF2B5EF4-FFF2-40B4-BE49-F238E27FC236}">
                <a16:creationId xmlns:a16="http://schemas.microsoft.com/office/drawing/2014/main" id="{91C837FB-2686-EE03-4DE7-F327D984E398}"/>
              </a:ext>
            </a:extLst>
          </p:cNvPr>
          <p:cNvSpPr txBox="1"/>
          <p:nvPr/>
        </p:nvSpPr>
        <p:spPr>
          <a:xfrm>
            <a:off x="2352907" y="379141"/>
            <a:ext cx="7075424" cy="461665"/>
          </a:xfrm>
          <a:prstGeom prst="rect">
            <a:avLst/>
          </a:prstGeom>
          <a:noFill/>
        </p:spPr>
        <p:txBody>
          <a:bodyPr wrap="square" rtlCol="0">
            <a:spAutoFit/>
          </a:bodyPr>
          <a:lstStyle/>
          <a:p>
            <a:pPr algn="ctr"/>
            <a:r>
              <a:rPr lang="fr-FR" sz="2400" dirty="0"/>
              <a:t>COLLECTION ANGE</a:t>
            </a:r>
            <a:endParaRPr lang="fr-CH" sz="2400" dirty="0"/>
          </a:p>
        </p:txBody>
      </p:sp>
      <p:sp>
        <p:nvSpPr>
          <p:cNvPr id="13" name="ZoneTexte 12">
            <a:extLst>
              <a:ext uri="{FF2B5EF4-FFF2-40B4-BE49-F238E27FC236}">
                <a16:creationId xmlns:a16="http://schemas.microsoft.com/office/drawing/2014/main" id="{756ADB0C-4CCA-50E2-968A-FEB54C466DB5}"/>
              </a:ext>
            </a:extLst>
          </p:cNvPr>
          <p:cNvSpPr txBox="1"/>
          <p:nvPr/>
        </p:nvSpPr>
        <p:spPr>
          <a:xfrm>
            <a:off x="1828800" y="1152907"/>
            <a:ext cx="2921595" cy="923330"/>
          </a:xfrm>
          <a:prstGeom prst="rect">
            <a:avLst/>
          </a:prstGeom>
          <a:noFill/>
        </p:spPr>
        <p:txBody>
          <a:bodyPr wrap="square" rtlCol="0">
            <a:spAutoFit/>
          </a:bodyPr>
          <a:lstStyle/>
          <a:p>
            <a:r>
              <a:rPr lang="fr-FR" sz="2000" dirty="0"/>
              <a:t>Tasse Ange </a:t>
            </a:r>
          </a:p>
          <a:p>
            <a:endParaRPr lang="fr-FR" dirty="0"/>
          </a:p>
          <a:p>
            <a:r>
              <a:rPr lang="fr-FR" sz="1600" dirty="0"/>
              <a:t>CHF 15.--</a:t>
            </a:r>
            <a:endParaRPr lang="fr-CH" sz="1600" dirty="0"/>
          </a:p>
        </p:txBody>
      </p:sp>
      <p:sp>
        <p:nvSpPr>
          <p:cNvPr id="14" name="ZoneTexte 13">
            <a:extLst>
              <a:ext uri="{FF2B5EF4-FFF2-40B4-BE49-F238E27FC236}">
                <a16:creationId xmlns:a16="http://schemas.microsoft.com/office/drawing/2014/main" id="{80738F64-F670-8CD9-7CE1-E4A7089F68C7}"/>
              </a:ext>
            </a:extLst>
          </p:cNvPr>
          <p:cNvSpPr txBox="1"/>
          <p:nvPr/>
        </p:nvSpPr>
        <p:spPr>
          <a:xfrm>
            <a:off x="7440017" y="1293541"/>
            <a:ext cx="2568177" cy="954107"/>
          </a:xfrm>
          <a:prstGeom prst="rect">
            <a:avLst/>
          </a:prstGeom>
          <a:noFill/>
        </p:spPr>
        <p:txBody>
          <a:bodyPr wrap="square" rtlCol="0">
            <a:spAutoFit/>
          </a:bodyPr>
          <a:lstStyle/>
          <a:p>
            <a:r>
              <a:rPr lang="fr-FR" sz="2000" dirty="0"/>
              <a:t>Tasse Portrait</a:t>
            </a:r>
          </a:p>
          <a:p>
            <a:endParaRPr lang="fr-FR" dirty="0"/>
          </a:p>
          <a:p>
            <a:r>
              <a:rPr lang="fr-FR" sz="1600" dirty="0"/>
              <a:t>CHF 15.--</a:t>
            </a:r>
            <a:endParaRPr lang="fr-CH" sz="1600" dirty="0"/>
          </a:p>
        </p:txBody>
      </p:sp>
    </p:spTree>
    <p:extLst>
      <p:ext uri="{BB962C8B-B14F-4D97-AF65-F5344CB8AC3E}">
        <p14:creationId xmlns:p14="http://schemas.microsoft.com/office/powerpoint/2010/main" val="19558751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Espace réservé du contenu 9">
            <a:extLst>
              <a:ext uri="{FF2B5EF4-FFF2-40B4-BE49-F238E27FC236}">
                <a16:creationId xmlns:a16="http://schemas.microsoft.com/office/drawing/2014/main" id="{DDF2800A-DD83-73A7-9050-4DE9D97B4378}"/>
              </a:ext>
            </a:extLst>
          </p:cNvPr>
          <p:cNvPicPr>
            <a:picLocks noGrp="1" noChangeAspect="1"/>
          </p:cNvPicPr>
          <p:nvPr>
            <p:ph sz="quarter" idx="13"/>
          </p:nvPr>
        </p:nvPicPr>
        <p:blipFill>
          <a:blip r:embed="rId2"/>
          <a:stretch>
            <a:fillRect/>
          </a:stretch>
        </p:blipFill>
        <p:spPr>
          <a:xfrm>
            <a:off x="1817649" y="1879815"/>
            <a:ext cx="2933539" cy="3911386"/>
          </a:xfrm>
          <a:prstGeom prst="rect">
            <a:avLst/>
          </a:prstGeom>
        </p:spPr>
      </p:pic>
      <p:pic>
        <p:nvPicPr>
          <p:cNvPr id="11" name="Espace réservé du contenu 10">
            <a:extLst>
              <a:ext uri="{FF2B5EF4-FFF2-40B4-BE49-F238E27FC236}">
                <a16:creationId xmlns:a16="http://schemas.microsoft.com/office/drawing/2014/main" id="{2BBB4479-7068-7D6C-AE10-71B053903D91}"/>
              </a:ext>
            </a:extLst>
          </p:cNvPr>
          <p:cNvPicPr>
            <a:picLocks noGrp="1" noChangeAspect="1"/>
          </p:cNvPicPr>
          <p:nvPr>
            <p:ph sz="quarter" idx="14"/>
          </p:nvPr>
        </p:nvPicPr>
        <p:blipFill>
          <a:blip r:embed="rId3"/>
          <a:stretch>
            <a:fillRect/>
          </a:stretch>
        </p:blipFill>
        <p:spPr>
          <a:xfrm>
            <a:off x="7075450" y="1879815"/>
            <a:ext cx="2933539" cy="3911386"/>
          </a:xfrm>
          <a:prstGeom prst="rect">
            <a:avLst/>
          </a:prstGeom>
        </p:spPr>
      </p:pic>
      <p:sp>
        <p:nvSpPr>
          <p:cNvPr id="14" name="ZoneTexte 13">
            <a:extLst>
              <a:ext uri="{FF2B5EF4-FFF2-40B4-BE49-F238E27FC236}">
                <a16:creationId xmlns:a16="http://schemas.microsoft.com/office/drawing/2014/main" id="{E8A2A9E4-F226-721E-A5AE-108314CEC1E4}"/>
              </a:ext>
            </a:extLst>
          </p:cNvPr>
          <p:cNvSpPr txBox="1"/>
          <p:nvPr/>
        </p:nvSpPr>
        <p:spPr>
          <a:xfrm>
            <a:off x="1817649" y="546410"/>
            <a:ext cx="2676293" cy="954107"/>
          </a:xfrm>
          <a:prstGeom prst="rect">
            <a:avLst/>
          </a:prstGeom>
          <a:noFill/>
        </p:spPr>
        <p:txBody>
          <a:bodyPr wrap="square" rtlCol="0">
            <a:spAutoFit/>
          </a:bodyPr>
          <a:lstStyle/>
          <a:p>
            <a:r>
              <a:rPr lang="fr-FR" sz="2000" dirty="0"/>
              <a:t>Stylo</a:t>
            </a:r>
          </a:p>
          <a:p>
            <a:endParaRPr lang="fr-FR" sz="2000" dirty="0"/>
          </a:p>
          <a:p>
            <a:r>
              <a:rPr lang="fr-FR" sz="1600" dirty="0"/>
              <a:t>CHF 5.--</a:t>
            </a:r>
            <a:endParaRPr lang="fr-CH" sz="1600" dirty="0"/>
          </a:p>
        </p:txBody>
      </p:sp>
      <p:sp>
        <p:nvSpPr>
          <p:cNvPr id="15" name="ZoneTexte 14">
            <a:extLst>
              <a:ext uri="{FF2B5EF4-FFF2-40B4-BE49-F238E27FC236}">
                <a16:creationId xmlns:a16="http://schemas.microsoft.com/office/drawing/2014/main" id="{845F5ECC-5424-0E06-0042-CB17F69A1F76}"/>
              </a:ext>
            </a:extLst>
          </p:cNvPr>
          <p:cNvSpPr txBox="1"/>
          <p:nvPr/>
        </p:nvSpPr>
        <p:spPr>
          <a:xfrm>
            <a:off x="7075450" y="457200"/>
            <a:ext cx="2436540" cy="1292662"/>
          </a:xfrm>
          <a:prstGeom prst="rect">
            <a:avLst/>
          </a:prstGeom>
          <a:noFill/>
        </p:spPr>
        <p:txBody>
          <a:bodyPr wrap="square" rtlCol="0">
            <a:spAutoFit/>
          </a:bodyPr>
          <a:lstStyle/>
          <a:p>
            <a:r>
              <a:rPr lang="fr-FR" sz="2000" dirty="0"/>
              <a:t>Porte-clés lampe de poche</a:t>
            </a:r>
          </a:p>
          <a:p>
            <a:endParaRPr lang="fr-FR" sz="2000" dirty="0"/>
          </a:p>
          <a:p>
            <a:r>
              <a:rPr lang="fr-CH" sz="1600" dirty="0"/>
              <a:t>CHF 5.--</a:t>
            </a:r>
            <a:endParaRPr lang="fr-FR" sz="1600" dirty="0"/>
          </a:p>
        </p:txBody>
      </p:sp>
    </p:spTree>
    <p:extLst>
      <p:ext uri="{BB962C8B-B14F-4D97-AF65-F5344CB8AC3E}">
        <p14:creationId xmlns:p14="http://schemas.microsoft.com/office/powerpoint/2010/main" val="42098376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7B8397-79E2-D559-B881-87AF110173EE}"/>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462E8ACB-01F8-9A73-E27E-CBA23C3F9FFB}"/>
              </a:ext>
            </a:extLst>
          </p:cNvPr>
          <p:cNvSpPr>
            <a:spLocks noGrp="1"/>
          </p:cNvSpPr>
          <p:nvPr>
            <p:ph type="title"/>
          </p:nvPr>
        </p:nvSpPr>
        <p:spPr>
          <a:xfrm>
            <a:off x="1003610" y="256479"/>
            <a:ext cx="3804141" cy="1382750"/>
          </a:xfrm>
        </p:spPr>
        <p:txBody>
          <a:bodyPr vert="horz" lIns="91440" tIns="45720" rIns="91440" bIns="45720" rtlCol="0" anchor="b">
            <a:normAutofit/>
          </a:bodyPr>
          <a:lstStyle/>
          <a:p>
            <a:r>
              <a:rPr lang="en-US" sz="3200" b="1" dirty="0">
                <a:solidFill>
                  <a:schemeClr val="tx1"/>
                </a:solidFill>
              </a:rPr>
              <a:t>Biscuits </a:t>
            </a:r>
            <a:r>
              <a:rPr lang="en-US" sz="3200" b="1" dirty="0" err="1">
                <a:solidFill>
                  <a:schemeClr val="tx1"/>
                </a:solidFill>
              </a:rPr>
              <a:t>Sablé</a:t>
            </a:r>
            <a:r>
              <a:rPr lang="en-US" sz="3200" b="1" dirty="0">
                <a:solidFill>
                  <a:schemeClr val="tx1"/>
                </a:solidFill>
              </a:rPr>
              <a:t> </a:t>
            </a:r>
            <a:br>
              <a:rPr lang="en-US" sz="3200" b="1" dirty="0">
                <a:solidFill>
                  <a:schemeClr val="tx1"/>
                </a:solidFill>
              </a:rPr>
            </a:br>
            <a:endParaRPr lang="en-US" sz="3200" b="1" dirty="0">
              <a:solidFill>
                <a:schemeClr val="tx1"/>
              </a:solidFill>
            </a:endParaRPr>
          </a:p>
        </p:txBody>
      </p:sp>
      <p:sp>
        <p:nvSpPr>
          <p:cNvPr id="6" name="Espace réservé du numéro de diapositive 5">
            <a:extLst>
              <a:ext uri="{FF2B5EF4-FFF2-40B4-BE49-F238E27FC236}">
                <a16:creationId xmlns:a16="http://schemas.microsoft.com/office/drawing/2014/main" id="{893C5D8E-A202-BB3F-C006-1EFA2269B3FF}"/>
              </a:ext>
            </a:extLst>
          </p:cNvPr>
          <p:cNvSpPr>
            <a:spLocks noGrp="1"/>
          </p:cNvSpPr>
          <p:nvPr>
            <p:ph type="sldNum" sz="quarter" idx="12"/>
          </p:nvPr>
        </p:nvSpPr>
        <p:spPr/>
        <p:txBody>
          <a:bodyPr vert="horz" lIns="91440" tIns="45720" rIns="91440" bIns="45720" rtlCol="0" anchor="ctr">
            <a:normAutofit fontScale="92500" lnSpcReduction="10000"/>
          </a:bodyPr>
          <a:lstStyle/>
          <a:p>
            <a:pPr>
              <a:spcAft>
                <a:spcPts val="600"/>
              </a:spcAft>
            </a:pPr>
            <a:fld id="{73B850FF-6169-4056-8077-06FFA93A5366}" type="slidenum">
              <a:rPr lang="en-US" smtClean="0"/>
              <a:pPr>
                <a:spcAft>
                  <a:spcPts val="600"/>
                </a:spcAft>
              </a:pPr>
              <a:t>35</a:t>
            </a:fld>
            <a:endParaRPr lang="en-US"/>
          </a:p>
        </p:txBody>
      </p:sp>
      <p:pic>
        <p:nvPicPr>
          <p:cNvPr id="10" name="Image 9">
            <a:extLst>
              <a:ext uri="{FF2B5EF4-FFF2-40B4-BE49-F238E27FC236}">
                <a16:creationId xmlns:a16="http://schemas.microsoft.com/office/drawing/2014/main" id="{7A8EFCD0-B10D-F98C-E409-1817CD1A917A}"/>
              </a:ext>
            </a:extLst>
          </p:cNvPr>
          <p:cNvPicPr>
            <a:picLocks noChangeAspect="1"/>
          </p:cNvPicPr>
          <p:nvPr/>
        </p:nvPicPr>
        <p:blipFill>
          <a:blip r:embed="rId3"/>
          <a:stretch>
            <a:fillRect/>
          </a:stretch>
        </p:blipFill>
        <p:spPr>
          <a:xfrm>
            <a:off x="5777497" y="1315844"/>
            <a:ext cx="5719410" cy="4025590"/>
          </a:xfrm>
          <a:prstGeom prst="rect">
            <a:avLst/>
          </a:prstGeom>
        </p:spPr>
      </p:pic>
      <p:sp>
        <p:nvSpPr>
          <p:cNvPr id="14" name="ZoneTexte 13">
            <a:extLst>
              <a:ext uri="{FF2B5EF4-FFF2-40B4-BE49-F238E27FC236}">
                <a16:creationId xmlns:a16="http://schemas.microsoft.com/office/drawing/2014/main" id="{10A0AC4F-5BAB-EA2C-1A7D-D977C53780F5}"/>
              </a:ext>
            </a:extLst>
          </p:cNvPr>
          <p:cNvSpPr txBox="1"/>
          <p:nvPr/>
        </p:nvSpPr>
        <p:spPr>
          <a:xfrm>
            <a:off x="1003610" y="2018371"/>
            <a:ext cx="3546088" cy="2031325"/>
          </a:xfrm>
          <a:prstGeom prst="rect">
            <a:avLst/>
          </a:prstGeom>
          <a:noFill/>
        </p:spPr>
        <p:txBody>
          <a:bodyPr wrap="square" rtlCol="0">
            <a:spAutoFit/>
          </a:bodyPr>
          <a:lstStyle/>
          <a:p>
            <a:r>
              <a:rPr lang="fr-CH" dirty="0"/>
              <a:t>Une petite attention, une idée cadeau, les sablés de chez Clément sont en vente à notre boutique d’octobre à février.</a:t>
            </a:r>
          </a:p>
          <a:p>
            <a:endParaRPr lang="fr-CH" dirty="0"/>
          </a:p>
          <a:p>
            <a:r>
              <a:rPr lang="fr-CH" dirty="0"/>
              <a:t>                                      CHF 7.--</a:t>
            </a:r>
          </a:p>
        </p:txBody>
      </p:sp>
    </p:spTree>
    <p:extLst>
      <p:ext uri="{BB962C8B-B14F-4D97-AF65-F5344CB8AC3E}">
        <p14:creationId xmlns:p14="http://schemas.microsoft.com/office/powerpoint/2010/main" val="10612758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ZoneTexte 15">
            <a:extLst>
              <a:ext uri="{FF2B5EF4-FFF2-40B4-BE49-F238E27FC236}">
                <a16:creationId xmlns:a16="http://schemas.microsoft.com/office/drawing/2014/main" id="{F1059E0A-5E72-678A-3C28-6BAD4E905620}"/>
              </a:ext>
            </a:extLst>
          </p:cNvPr>
          <p:cNvSpPr txBox="1"/>
          <p:nvPr/>
        </p:nvSpPr>
        <p:spPr>
          <a:xfrm>
            <a:off x="1037062" y="3245005"/>
            <a:ext cx="3770689" cy="2546194"/>
          </a:xfrm>
          <a:prstGeom prst="rect">
            <a:avLst/>
          </a:prstGeom>
        </p:spPr>
        <p:txBody>
          <a:bodyPr vert="horz" lIns="91440" tIns="45720" rIns="91440" bIns="45720" rtlCol="0">
            <a:normAutofit/>
          </a:bodyPr>
          <a:lstStyle/>
          <a:p>
            <a:pPr algn="ctr" defTabSz="914400">
              <a:lnSpc>
                <a:spcPct val="120000"/>
              </a:lnSpc>
              <a:spcAft>
                <a:spcPts val="600"/>
              </a:spcAft>
              <a:buClr>
                <a:schemeClr val="tx1"/>
              </a:buClr>
            </a:pPr>
            <a:r>
              <a:rPr lang="en-US" sz="1600" cap="all" dirty="0"/>
              <a:t>Vous les trouverez toute    l’année dans notre boutique. </a:t>
            </a:r>
          </a:p>
          <a:p>
            <a:pPr algn="ctr" defTabSz="914400">
              <a:lnSpc>
                <a:spcPct val="120000"/>
              </a:lnSpc>
              <a:spcAft>
                <a:spcPts val="600"/>
              </a:spcAft>
              <a:buClr>
                <a:schemeClr val="tx1"/>
              </a:buClr>
            </a:pPr>
            <a:endParaRPr lang="en-US" sz="1600" cap="all" dirty="0"/>
          </a:p>
        </p:txBody>
      </p:sp>
      <p:pic>
        <p:nvPicPr>
          <p:cNvPr id="11" name="Picture 10" descr="Une étoile rouge tissée sur une surface en bois">
            <a:extLst>
              <a:ext uri="{FF2B5EF4-FFF2-40B4-BE49-F238E27FC236}">
                <a16:creationId xmlns:a16="http://schemas.microsoft.com/office/drawing/2014/main" id="{6F01F676-5377-E943-53A2-C9F52660D096}"/>
              </a:ext>
            </a:extLst>
          </p:cNvPr>
          <p:cNvPicPr>
            <a:picLocks noChangeAspect="1"/>
          </p:cNvPicPr>
          <p:nvPr/>
        </p:nvPicPr>
        <p:blipFill>
          <a:blip r:embed="rId2"/>
          <a:srcRect r="29694"/>
          <a:stretch>
            <a:fillRect/>
          </a:stretch>
        </p:blipFill>
        <p:spPr>
          <a:xfrm>
            <a:off x="5547836" y="609600"/>
            <a:ext cx="5260612" cy="5181599"/>
          </a:xfrm>
          <a:prstGeom prst="roundRect">
            <a:avLst>
              <a:gd name="adj" fmla="val 2392"/>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2" name="Titre 1">
            <a:extLst>
              <a:ext uri="{FF2B5EF4-FFF2-40B4-BE49-F238E27FC236}">
                <a16:creationId xmlns:a16="http://schemas.microsoft.com/office/drawing/2014/main" id="{AE8AFC0F-7C14-2A20-A844-FD3259733728}"/>
              </a:ext>
            </a:extLst>
          </p:cNvPr>
          <p:cNvSpPr>
            <a:spLocks noGrp="1"/>
          </p:cNvSpPr>
          <p:nvPr>
            <p:ph type="ctrTitle"/>
          </p:nvPr>
        </p:nvSpPr>
        <p:spPr>
          <a:xfrm>
            <a:off x="913776" y="618517"/>
            <a:ext cx="3893976" cy="1596177"/>
          </a:xfrm>
        </p:spPr>
        <p:txBody>
          <a:bodyPr vert="horz" lIns="91440" tIns="45720" rIns="91440" bIns="45720" rtlCol="0" anchor="b">
            <a:normAutofit/>
          </a:bodyPr>
          <a:lstStyle/>
          <a:p>
            <a:r>
              <a:rPr lang="en-US" sz="3200" dirty="0">
                <a:solidFill>
                  <a:schemeClr val="tx1"/>
                </a:solidFill>
              </a:rPr>
              <a:t>Déco de noel</a:t>
            </a:r>
            <a:br>
              <a:rPr lang="en-US" sz="3200" dirty="0">
                <a:solidFill>
                  <a:schemeClr val="tx1"/>
                </a:solidFill>
              </a:rPr>
            </a:br>
            <a:r>
              <a:rPr lang="en-US" sz="3200" dirty="0">
                <a:solidFill>
                  <a:schemeClr val="tx1"/>
                </a:solidFill>
              </a:rPr>
              <a:t>By</a:t>
            </a:r>
            <a:br>
              <a:rPr lang="en-US" sz="3200" dirty="0">
                <a:solidFill>
                  <a:schemeClr val="tx1"/>
                </a:solidFill>
              </a:rPr>
            </a:br>
            <a:r>
              <a:rPr lang="en-US" sz="3200" dirty="0">
                <a:solidFill>
                  <a:schemeClr val="tx1"/>
                </a:solidFill>
              </a:rPr>
              <a:t>Siriusdéco</a:t>
            </a:r>
          </a:p>
        </p:txBody>
      </p:sp>
    </p:spTree>
    <p:extLst>
      <p:ext uri="{BB962C8B-B14F-4D97-AF65-F5344CB8AC3E}">
        <p14:creationId xmlns:p14="http://schemas.microsoft.com/office/powerpoint/2010/main" val="3571751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Espace réservé pour une image  9">
            <a:extLst>
              <a:ext uri="{FF2B5EF4-FFF2-40B4-BE49-F238E27FC236}">
                <a16:creationId xmlns:a16="http://schemas.microsoft.com/office/drawing/2014/main" id="{12D3E5C1-2160-1FA4-1FEC-2407304EE55F}"/>
              </a:ext>
            </a:extLst>
          </p:cNvPr>
          <p:cNvPicPr>
            <a:picLocks noGrp="1" noChangeAspect="1"/>
          </p:cNvPicPr>
          <p:nvPr>
            <p:ph type="pic" sz="quarter" idx="13"/>
          </p:nvPr>
        </p:nvPicPr>
        <p:blipFill>
          <a:blip r:embed="rId2"/>
          <a:srcRect l="7383" r="7383"/>
          <a:stretch>
            <a:fillRect/>
          </a:stretch>
        </p:blipFill>
        <p:spPr>
          <a:xfrm rot="5400000">
            <a:off x="1491139" y="1254081"/>
            <a:ext cx="4940394" cy="4347203"/>
          </a:xfrm>
          <a:prstGeom prst="roundRect">
            <a:avLst>
              <a:gd name="adj" fmla="val 5301"/>
            </a:avLst>
          </a:prstGeom>
          <a:solidFill>
            <a:srgbClr val="AE52D9"/>
          </a:solid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4" name="ZoneTexte 3">
            <a:extLst>
              <a:ext uri="{FF2B5EF4-FFF2-40B4-BE49-F238E27FC236}">
                <a16:creationId xmlns:a16="http://schemas.microsoft.com/office/drawing/2014/main" id="{1068BB43-BF4A-14AA-D92C-DF41BF8CB905}"/>
              </a:ext>
            </a:extLst>
          </p:cNvPr>
          <p:cNvSpPr txBox="1"/>
          <p:nvPr/>
        </p:nvSpPr>
        <p:spPr>
          <a:xfrm>
            <a:off x="6947209" y="1918010"/>
            <a:ext cx="3914078" cy="984885"/>
          </a:xfrm>
          <a:prstGeom prst="rect">
            <a:avLst/>
          </a:prstGeom>
          <a:noFill/>
        </p:spPr>
        <p:txBody>
          <a:bodyPr wrap="square" rtlCol="0">
            <a:spAutoFit/>
          </a:bodyPr>
          <a:lstStyle/>
          <a:p>
            <a:r>
              <a:rPr lang="fr-CH" sz="2000" dirty="0"/>
              <a:t>Sapin Boîte à musique</a:t>
            </a:r>
          </a:p>
          <a:p>
            <a:endParaRPr lang="fr-CH" sz="2000" dirty="0"/>
          </a:p>
          <a:p>
            <a:r>
              <a:rPr lang="fr-CH" sz="1600" dirty="0"/>
              <a:t>CHF 37.--</a:t>
            </a:r>
          </a:p>
        </p:txBody>
      </p:sp>
    </p:spTree>
    <p:extLst>
      <p:ext uri="{BB962C8B-B14F-4D97-AF65-F5344CB8AC3E}">
        <p14:creationId xmlns:p14="http://schemas.microsoft.com/office/powerpoint/2010/main" val="49164872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D47DAB4D-A933-9F31-2FE4-586CC9F2C557}"/>
              </a:ext>
            </a:extLst>
          </p:cNvPr>
          <p:cNvSpPr>
            <a:spLocks noGrp="1"/>
          </p:cNvSpPr>
          <p:nvPr>
            <p:ph type="title"/>
          </p:nvPr>
        </p:nvSpPr>
        <p:spPr>
          <a:xfrm>
            <a:off x="913776" y="156118"/>
            <a:ext cx="4672986" cy="911475"/>
          </a:xfrm>
        </p:spPr>
        <p:txBody>
          <a:bodyPr>
            <a:normAutofit fontScale="90000"/>
          </a:bodyPr>
          <a:lstStyle/>
          <a:p>
            <a:pPr algn="ctr"/>
            <a:r>
              <a:rPr lang="fr-CH" sz="3200" dirty="0">
                <a:solidFill>
                  <a:schemeClr val="tx1"/>
                </a:solidFill>
              </a:rPr>
              <a:t>Vaisselle et décoration</a:t>
            </a:r>
            <a:br>
              <a:rPr lang="fr-CH" sz="3200" dirty="0">
                <a:solidFill>
                  <a:schemeClr val="tx1"/>
                </a:solidFill>
              </a:rPr>
            </a:br>
            <a:r>
              <a:rPr lang="fr-CH" sz="3200" dirty="0">
                <a:solidFill>
                  <a:schemeClr val="tx1"/>
                </a:solidFill>
              </a:rPr>
              <a:t>de Noël</a:t>
            </a:r>
          </a:p>
        </p:txBody>
      </p:sp>
      <p:pic>
        <p:nvPicPr>
          <p:cNvPr id="9" name="Espace réservé du contenu 8" descr="Une image contenant intérieur, mur, texte&#10;&#10;Le contenu généré par l’IA peut être incorrect.">
            <a:extLst>
              <a:ext uri="{FF2B5EF4-FFF2-40B4-BE49-F238E27FC236}">
                <a16:creationId xmlns:a16="http://schemas.microsoft.com/office/drawing/2014/main" id="{99721BC8-E5BF-38B1-C8C4-827EDF4416FE}"/>
              </a:ext>
            </a:extLst>
          </p:cNvPr>
          <p:cNvPicPr>
            <a:picLocks noGrp="1" noChangeAspect="1"/>
          </p:cNvPicPr>
          <p:nvPr>
            <p:ph sz="quarter" idx="13"/>
          </p:nvPr>
        </p:nvPicPr>
        <p:blipFill>
          <a:blip r:embed="rId2"/>
          <a:stretch>
            <a:fillRect/>
          </a:stretch>
        </p:blipFill>
        <p:spPr>
          <a:xfrm rot="5400000">
            <a:off x="1393493" y="2576181"/>
            <a:ext cx="4147212" cy="3424237"/>
          </a:xfrm>
          <a:prstGeom prst="rect">
            <a:avLst/>
          </a:prstGeom>
        </p:spPr>
      </p:pic>
      <p:pic>
        <p:nvPicPr>
          <p:cNvPr id="11" name="Espace réservé du contenu 10" descr="Une image contenant intérieur, mur, blanc, serviette&#10;&#10;Le contenu généré par l’IA peut être incorrect.">
            <a:extLst>
              <a:ext uri="{FF2B5EF4-FFF2-40B4-BE49-F238E27FC236}">
                <a16:creationId xmlns:a16="http://schemas.microsoft.com/office/drawing/2014/main" id="{79D2CE24-1B80-5C7C-5DC9-FF5298C6C2CC}"/>
              </a:ext>
            </a:extLst>
          </p:cNvPr>
          <p:cNvPicPr>
            <a:picLocks noGrp="1" noChangeAspect="1"/>
          </p:cNvPicPr>
          <p:nvPr>
            <p:ph sz="quarter" idx="14"/>
          </p:nvPr>
        </p:nvPicPr>
        <p:blipFill>
          <a:blip r:embed="rId3"/>
          <a:stretch>
            <a:fillRect/>
          </a:stretch>
        </p:blipFill>
        <p:spPr>
          <a:xfrm rot="5400000">
            <a:off x="6871520" y="2653732"/>
            <a:ext cx="3424237" cy="2849112"/>
          </a:xfrm>
          <a:prstGeom prst="rect">
            <a:avLst/>
          </a:prstGeom>
        </p:spPr>
      </p:pic>
      <p:sp>
        <p:nvSpPr>
          <p:cNvPr id="3" name="ZoneTexte 2">
            <a:extLst>
              <a:ext uri="{FF2B5EF4-FFF2-40B4-BE49-F238E27FC236}">
                <a16:creationId xmlns:a16="http://schemas.microsoft.com/office/drawing/2014/main" id="{E065009C-0C0D-D710-2EE9-F7BF47A9815B}"/>
              </a:ext>
            </a:extLst>
          </p:cNvPr>
          <p:cNvSpPr txBox="1"/>
          <p:nvPr/>
        </p:nvSpPr>
        <p:spPr>
          <a:xfrm>
            <a:off x="3289611" y="1254171"/>
            <a:ext cx="6010506" cy="954107"/>
          </a:xfrm>
          <a:prstGeom prst="rect">
            <a:avLst/>
          </a:prstGeom>
          <a:noFill/>
        </p:spPr>
        <p:txBody>
          <a:bodyPr wrap="square" rtlCol="0">
            <a:spAutoFit/>
          </a:bodyPr>
          <a:lstStyle/>
          <a:p>
            <a:pPr algn="ctr"/>
            <a:r>
              <a:rPr lang="fr-CH" sz="2000" dirty="0"/>
              <a:t>Tasse divers motifs</a:t>
            </a:r>
          </a:p>
          <a:p>
            <a:pPr algn="ctr"/>
            <a:endParaRPr lang="fr-CH" sz="2000" dirty="0"/>
          </a:p>
          <a:p>
            <a:pPr algn="ctr"/>
            <a:r>
              <a:rPr lang="fr-CH" sz="1600" dirty="0"/>
              <a:t>CHF 10.-- pce</a:t>
            </a:r>
          </a:p>
        </p:txBody>
      </p:sp>
    </p:spTree>
    <p:extLst>
      <p:ext uri="{BB962C8B-B14F-4D97-AF65-F5344CB8AC3E}">
        <p14:creationId xmlns:p14="http://schemas.microsoft.com/office/powerpoint/2010/main" val="396513455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Espace réservé du contenu 17" descr="Une image contenant mug, intérieur, vaisselle, récipients pour boire&#10;&#10;Le contenu généré par l’IA peut être incorrect.">
            <a:extLst>
              <a:ext uri="{FF2B5EF4-FFF2-40B4-BE49-F238E27FC236}">
                <a16:creationId xmlns:a16="http://schemas.microsoft.com/office/drawing/2014/main" id="{147F1D99-782B-5E5B-A52D-C056168BEB44}"/>
              </a:ext>
            </a:extLst>
          </p:cNvPr>
          <p:cNvPicPr>
            <a:picLocks noGrp="1" noChangeAspect="1"/>
          </p:cNvPicPr>
          <p:nvPr>
            <p:ph sz="half" idx="2"/>
          </p:nvPr>
        </p:nvPicPr>
        <p:blipFill>
          <a:blip r:embed="rId2"/>
          <a:stretch>
            <a:fillRect/>
          </a:stretch>
        </p:blipFill>
        <p:spPr>
          <a:xfrm>
            <a:off x="1380002" y="2769907"/>
            <a:ext cx="4070196" cy="3240600"/>
          </a:xfrm>
          <a:prstGeom prst="rect">
            <a:avLst/>
          </a:prstGeom>
        </p:spPr>
      </p:pic>
      <p:pic>
        <p:nvPicPr>
          <p:cNvPr id="20" name="Espace réservé du contenu 19" descr="Une image contenant vaisselle, récipients pour boire, intérieur, dessin humoristique&#10;&#10;Le contenu généré par l’IA peut être incorrect.">
            <a:extLst>
              <a:ext uri="{FF2B5EF4-FFF2-40B4-BE49-F238E27FC236}">
                <a16:creationId xmlns:a16="http://schemas.microsoft.com/office/drawing/2014/main" id="{994F2067-5533-4CC2-3ACE-FACC7E115AFF}"/>
              </a:ext>
            </a:extLst>
          </p:cNvPr>
          <p:cNvPicPr>
            <a:picLocks noGrp="1" noChangeAspect="1"/>
          </p:cNvPicPr>
          <p:nvPr>
            <p:ph sz="quarter" idx="4"/>
          </p:nvPr>
        </p:nvPicPr>
        <p:blipFill>
          <a:blip r:embed="rId3"/>
          <a:stretch>
            <a:fillRect/>
          </a:stretch>
        </p:blipFill>
        <p:spPr>
          <a:xfrm>
            <a:off x="6846849" y="2769907"/>
            <a:ext cx="3965149" cy="3240600"/>
          </a:xfrm>
          <a:prstGeom prst="rect">
            <a:avLst/>
          </a:prstGeom>
        </p:spPr>
      </p:pic>
      <p:sp>
        <p:nvSpPr>
          <p:cNvPr id="7" name="Espace réservé du numéro de diapositive 6">
            <a:extLst>
              <a:ext uri="{FF2B5EF4-FFF2-40B4-BE49-F238E27FC236}">
                <a16:creationId xmlns:a16="http://schemas.microsoft.com/office/drawing/2014/main" id="{CEB26B4D-CE23-D063-B5C0-896B5C9F9BB1}"/>
              </a:ext>
            </a:extLst>
          </p:cNvPr>
          <p:cNvSpPr>
            <a:spLocks noGrp="1"/>
          </p:cNvSpPr>
          <p:nvPr>
            <p:ph type="sldNum" sz="quarter" idx="12"/>
          </p:nvPr>
        </p:nvSpPr>
        <p:spPr/>
        <p:txBody>
          <a:bodyPr/>
          <a:lstStyle/>
          <a:p>
            <a:pPr rtl="0"/>
            <a:fld id="{73B850FF-6169-4056-8077-06FFA93A5366}" type="slidenum">
              <a:rPr lang="fr-FR" noProof="0" smtClean="0"/>
              <a:pPr rtl="0"/>
              <a:t>39</a:t>
            </a:fld>
            <a:endParaRPr lang="fr-FR" noProof="0"/>
          </a:p>
        </p:txBody>
      </p:sp>
      <p:sp>
        <p:nvSpPr>
          <p:cNvPr id="27" name="ZoneTexte 26">
            <a:extLst>
              <a:ext uri="{FF2B5EF4-FFF2-40B4-BE49-F238E27FC236}">
                <a16:creationId xmlns:a16="http://schemas.microsoft.com/office/drawing/2014/main" id="{ECD02F6B-2E47-C4C2-D584-CA471595269D}"/>
              </a:ext>
            </a:extLst>
          </p:cNvPr>
          <p:cNvSpPr txBox="1"/>
          <p:nvPr/>
        </p:nvSpPr>
        <p:spPr>
          <a:xfrm>
            <a:off x="3624146" y="1048216"/>
            <a:ext cx="5241074" cy="892552"/>
          </a:xfrm>
          <a:prstGeom prst="rect">
            <a:avLst/>
          </a:prstGeom>
          <a:noFill/>
        </p:spPr>
        <p:txBody>
          <a:bodyPr wrap="square" rtlCol="0">
            <a:spAutoFit/>
          </a:bodyPr>
          <a:lstStyle/>
          <a:p>
            <a:pPr algn="ctr"/>
            <a:r>
              <a:rPr lang="fr-FR" sz="2000" dirty="0"/>
              <a:t>Tasses poignées sapin, différents motifs </a:t>
            </a:r>
          </a:p>
          <a:p>
            <a:pPr algn="ctr"/>
            <a:endParaRPr lang="fr-FR" sz="1600" dirty="0"/>
          </a:p>
          <a:p>
            <a:pPr algn="ctr"/>
            <a:r>
              <a:rPr lang="fr-FR" sz="1600" dirty="0"/>
              <a:t>CHF 10.-- pce</a:t>
            </a:r>
            <a:endParaRPr lang="fr-CH" sz="1600" dirty="0"/>
          </a:p>
        </p:txBody>
      </p:sp>
    </p:spTree>
    <p:extLst>
      <p:ext uri="{BB962C8B-B14F-4D97-AF65-F5344CB8AC3E}">
        <p14:creationId xmlns:p14="http://schemas.microsoft.com/office/powerpoint/2010/main" val="202893448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Espace réservé du contenu 8" descr="Une image contenant intérieur, céramique, mug, porcelaine&#10;&#10;Le contenu généré par l’IA peut être incorrect.">
            <a:extLst>
              <a:ext uri="{FF2B5EF4-FFF2-40B4-BE49-F238E27FC236}">
                <a16:creationId xmlns:a16="http://schemas.microsoft.com/office/drawing/2014/main" id="{347518F1-7080-E6B6-86D4-9AAC95261209}"/>
              </a:ext>
            </a:extLst>
          </p:cNvPr>
          <p:cNvPicPr>
            <a:picLocks noGrp="1" noChangeAspect="1"/>
          </p:cNvPicPr>
          <p:nvPr>
            <p:ph sz="quarter" idx="13"/>
          </p:nvPr>
        </p:nvPicPr>
        <p:blipFill>
          <a:blip r:embed="rId2"/>
          <a:stretch>
            <a:fillRect/>
          </a:stretch>
        </p:blipFill>
        <p:spPr>
          <a:xfrm>
            <a:off x="1184275" y="2366963"/>
            <a:ext cx="4565649" cy="3424237"/>
          </a:xfrm>
          <a:prstGeom prst="rect">
            <a:avLst/>
          </a:prstGeom>
        </p:spPr>
      </p:pic>
      <p:pic>
        <p:nvPicPr>
          <p:cNvPr id="11" name="Espace réservé du contenu 10" descr="Une image contenant intérieur, Plats et corbeilles, céramique, porcelaine&#10;&#10;Le contenu généré par l’IA peut être incorrect.">
            <a:extLst>
              <a:ext uri="{FF2B5EF4-FFF2-40B4-BE49-F238E27FC236}">
                <a16:creationId xmlns:a16="http://schemas.microsoft.com/office/drawing/2014/main" id="{03A62B2C-05AA-1FB5-E103-7896F50AFC3F}"/>
              </a:ext>
            </a:extLst>
          </p:cNvPr>
          <p:cNvPicPr>
            <a:picLocks noGrp="1" noChangeAspect="1"/>
          </p:cNvPicPr>
          <p:nvPr>
            <p:ph sz="quarter" idx="14"/>
          </p:nvPr>
        </p:nvPicPr>
        <p:blipFill>
          <a:blip r:embed="rId3"/>
          <a:stretch>
            <a:fillRect/>
          </a:stretch>
        </p:blipFill>
        <p:spPr>
          <a:xfrm>
            <a:off x="6442075" y="2366963"/>
            <a:ext cx="4565649" cy="3424237"/>
          </a:xfrm>
          <a:prstGeom prst="rect">
            <a:avLst/>
          </a:prstGeom>
        </p:spPr>
      </p:pic>
      <p:sp>
        <p:nvSpPr>
          <p:cNvPr id="7" name="Espace réservé du numéro de diapositive 6">
            <a:extLst>
              <a:ext uri="{FF2B5EF4-FFF2-40B4-BE49-F238E27FC236}">
                <a16:creationId xmlns:a16="http://schemas.microsoft.com/office/drawing/2014/main" id="{7F47C3D7-F8EC-D443-4E3C-E9F2B94E25FC}"/>
              </a:ext>
            </a:extLst>
          </p:cNvPr>
          <p:cNvSpPr>
            <a:spLocks noGrp="1"/>
          </p:cNvSpPr>
          <p:nvPr>
            <p:ph type="sldNum" sz="quarter" idx="12"/>
          </p:nvPr>
        </p:nvSpPr>
        <p:spPr/>
        <p:txBody>
          <a:bodyPr/>
          <a:lstStyle/>
          <a:p>
            <a:pPr rtl="0"/>
            <a:fld id="{73B850FF-6169-4056-8077-06FFA93A5366}" type="slidenum">
              <a:rPr lang="fr-FR" noProof="0" smtClean="0"/>
              <a:pPr rtl="0"/>
              <a:t>40</a:t>
            </a:fld>
            <a:endParaRPr lang="fr-FR" noProof="0"/>
          </a:p>
        </p:txBody>
      </p:sp>
      <p:sp>
        <p:nvSpPr>
          <p:cNvPr id="12" name="ZoneTexte 11">
            <a:extLst>
              <a:ext uri="{FF2B5EF4-FFF2-40B4-BE49-F238E27FC236}">
                <a16:creationId xmlns:a16="http://schemas.microsoft.com/office/drawing/2014/main" id="{09B7BDB4-D0DD-8D66-AE1E-A317DE3FC95D}"/>
              </a:ext>
            </a:extLst>
          </p:cNvPr>
          <p:cNvSpPr txBox="1"/>
          <p:nvPr/>
        </p:nvSpPr>
        <p:spPr>
          <a:xfrm>
            <a:off x="3557239" y="829741"/>
            <a:ext cx="5765180" cy="892552"/>
          </a:xfrm>
          <a:prstGeom prst="rect">
            <a:avLst/>
          </a:prstGeom>
          <a:noFill/>
        </p:spPr>
        <p:txBody>
          <a:bodyPr wrap="square" rtlCol="0">
            <a:spAutoFit/>
          </a:bodyPr>
          <a:lstStyle/>
          <a:p>
            <a:pPr algn="ctr"/>
            <a:r>
              <a:rPr lang="fr-FR" sz="2000" dirty="0"/>
              <a:t>Tasses  différents motifs</a:t>
            </a:r>
          </a:p>
          <a:p>
            <a:pPr algn="ctr"/>
            <a:endParaRPr lang="fr-FR" sz="1600" dirty="0"/>
          </a:p>
          <a:p>
            <a:pPr algn="ctr"/>
            <a:r>
              <a:rPr lang="fr-FR" sz="1600" dirty="0"/>
              <a:t>CHF 10.-- pce</a:t>
            </a:r>
            <a:endParaRPr lang="fr-CH" sz="1600" dirty="0"/>
          </a:p>
        </p:txBody>
      </p:sp>
    </p:spTree>
    <p:extLst>
      <p:ext uri="{BB962C8B-B14F-4D97-AF65-F5344CB8AC3E}">
        <p14:creationId xmlns:p14="http://schemas.microsoft.com/office/powerpoint/2010/main" val="360115513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Espace réservé du contenu 8" descr="Une image contenant intérieur, vaisselle, céramique, porcelaine&#10;&#10;Le contenu généré par l’IA peut être incorrect.">
            <a:extLst>
              <a:ext uri="{FF2B5EF4-FFF2-40B4-BE49-F238E27FC236}">
                <a16:creationId xmlns:a16="http://schemas.microsoft.com/office/drawing/2014/main" id="{4DFD6343-F8F6-FD03-F2CB-35F107EA9492}"/>
              </a:ext>
            </a:extLst>
          </p:cNvPr>
          <p:cNvPicPr>
            <a:picLocks noGrp="1" noChangeAspect="1"/>
          </p:cNvPicPr>
          <p:nvPr>
            <p:ph sz="quarter" idx="13"/>
          </p:nvPr>
        </p:nvPicPr>
        <p:blipFill>
          <a:blip r:embed="rId2"/>
          <a:stretch>
            <a:fillRect/>
          </a:stretch>
        </p:blipFill>
        <p:spPr>
          <a:xfrm>
            <a:off x="1184275" y="2366963"/>
            <a:ext cx="4565649" cy="3424237"/>
          </a:xfrm>
          <a:prstGeom prst="rect">
            <a:avLst/>
          </a:prstGeom>
        </p:spPr>
      </p:pic>
      <p:pic>
        <p:nvPicPr>
          <p:cNvPr id="11" name="Espace réservé du contenu 10" descr="Une image contenant céramique, intérieur, porcelaine, bol&#10;&#10;Le contenu généré par l’IA peut être incorrect.">
            <a:extLst>
              <a:ext uri="{FF2B5EF4-FFF2-40B4-BE49-F238E27FC236}">
                <a16:creationId xmlns:a16="http://schemas.microsoft.com/office/drawing/2014/main" id="{039F15FC-F686-BE8C-32D2-7D1CD43321B6}"/>
              </a:ext>
            </a:extLst>
          </p:cNvPr>
          <p:cNvPicPr>
            <a:picLocks noGrp="1" noChangeAspect="1"/>
          </p:cNvPicPr>
          <p:nvPr>
            <p:ph sz="quarter" idx="14"/>
          </p:nvPr>
        </p:nvPicPr>
        <p:blipFill>
          <a:blip r:embed="rId3"/>
          <a:stretch>
            <a:fillRect/>
          </a:stretch>
        </p:blipFill>
        <p:spPr>
          <a:xfrm>
            <a:off x="6442075" y="2366963"/>
            <a:ext cx="4565649" cy="3424237"/>
          </a:xfrm>
          <a:prstGeom prst="rect">
            <a:avLst/>
          </a:prstGeom>
        </p:spPr>
      </p:pic>
      <p:sp>
        <p:nvSpPr>
          <p:cNvPr id="7" name="Espace réservé du numéro de diapositive 6">
            <a:extLst>
              <a:ext uri="{FF2B5EF4-FFF2-40B4-BE49-F238E27FC236}">
                <a16:creationId xmlns:a16="http://schemas.microsoft.com/office/drawing/2014/main" id="{B0957451-E70A-455B-6815-0EF90EDE135F}"/>
              </a:ext>
            </a:extLst>
          </p:cNvPr>
          <p:cNvSpPr>
            <a:spLocks noGrp="1"/>
          </p:cNvSpPr>
          <p:nvPr>
            <p:ph type="sldNum" sz="quarter" idx="12"/>
          </p:nvPr>
        </p:nvSpPr>
        <p:spPr/>
        <p:txBody>
          <a:bodyPr/>
          <a:lstStyle/>
          <a:p>
            <a:pPr rtl="0"/>
            <a:fld id="{73B850FF-6169-4056-8077-06FFA93A5366}" type="slidenum">
              <a:rPr lang="fr-FR" noProof="0" smtClean="0"/>
              <a:pPr rtl="0"/>
              <a:t>41</a:t>
            </a:fld>
            <a:endParaRPr lang="fr-FR" noProof="0"/>
          </a:p>
        </p:txBody>
      </p:sp>
      <p:sp>
        <p:nvSpPr>
          <p:cNvPr id="8" name="ZoneTexte 7">
            <a:extLst>
              <a:ext uri="{FF2B5EF4-FFF2-40B4-BE49-F238E27FC236}">
                <a16:creationId xmlns:a16="http://schemas.microsoft.com/office/drawing/2014/main" id="{B5ED2A19-85CE-8B3F-4B46-48692EEF83BE}"/>
              </a:ext>
            </a:extLst>
          </p:cNvPr>
          <p:cNvSpPr txBox="1"/>
          <p:nvPr/>
        </p:nvSpPr>
        <p:spPr>
          <a:xfrm>
            <a:off x="3456878" y="1003610"/>
            <a:ext cx="5307981" cy="984885"/>
          </a:xfrm>
          <a:prstGeom prst="rect">
            <a:avLst/>
          </a:prstGeom>
          <a:noFill/>
        </p:spPr>
        <p:txBody>
          <a:bodyPr wrap="square" rtlCol="0">
            <a:spAutoFit/>
          </a:bodyPr>
          <a:lstStyle/>
          <a:p>
            <a:pPr algn="ctr"/>
            <a:r>
              <a:rPr lang="fr-CH" sz="2000" dirty="0"/>
              <a:t>Bol deux sortes de motifs.</a:t>
            </a:r>
          </a:p>
          <a:p>
            <a:pPr algn="ctr"/>
            <a:endParaRPr lang="fr-CH" sz="2000" dirty="0"/>
          </a:p>
          <a:p>
            <a:pPr algn="ctr"/>
            <a:r>
              <a:rPr lang="fr-CH" sz="1600" dirty="0"/>
              <a:t>CHF 9.-- pce</a:t>
            </a:r>
          </a:p>
        </p:txBody>
      </p:sp>
    </p:spTree>
    <p:extLst>
      <p:ext uri="{BB962C8B-B14F-4D97-AF65-F5344CB8AC3E}">
        <p14:creationId xmlns:p14="http://schemas.microsoft.com/office/powerpoint/2010/main" val="220595657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Espace réservé du contenu 10" descr="Une image contenant Plateau de service, plateau, intérieur, Plat&#10;&#10;Le contenu généré par l’IA peut être incorrect.">
            <a:extLst>
              <a:ext uri="{FF2B5EF4-FFF2-40B4-BE49-F238E27FC236}">
                <a16:creationId xmlns:a16="http://schemas.microsoft.com/office/drawing/2014/main" id="{9C1F4A17-9F39-45E3-CEF1-4D85A02A2D87}"/>
              </a:ext>
            </a:extLst>
          </p:cNvPr>
          <p:cNvPicPr>
            <a:picLocks noGrp="1" noChangeAspect="1"/>
          </p:cNvPicPr>
          <p:nvPr>
            <p:ph sz="quarter" idx="13"/>
          </p:nvPr>
        </p:nvPicPr>
        <p:blipFill>
          <a:blip r:embed="rId2"/>
          <a:stretch>
            <a:fillRect/>
          </a:stretch>
        </p:blipFill>
        <p:spPr>
          <a:xfrm>
            <a:off x="913774" y="2459038"/>
            <a:ext cx="2866489" cy="3424237"/>
          </a:xfrm>
          <a:prstGeom prst="rect">
            <a:avLst/>
          </a:prstGeom>
        </p:spPr>
      </p:pic>
      <p:pic>
        <p:nvPicPr>
          <p:cNvPr id="13" name="Espace réservé du contenu 12" descr="Une image contenant art, Arts créatifs, fleur, nature morte&#10;&#10;Le contenu généré par l’IA peut être incorrect.">
            <a:extLst>
              <a:ext uri="{FF2B5EF4-FFF2-40B4-BE49-F238E27FC236}">
                <a16:creationId xmlns:a16="http://schemas.microsoft.com/office/drawing/2014/main" id="{47934A3B-573F-5268-8DC1-DCFEB9671C9C}"/>
              </a:ext>
            </a:extLst>
          </p:cNvPr>
          <p:cNvPicPr>
            <a:picLocks noGrp="1" noChangeAspect="1"/>
          </p:cNvPicPr>
          <p:nvPr>
            <p:ph sz="quarter" idx="14"/>
          </p:nvPr>
        </p:nvPicPr>
        <p:blipFill>
          <a:blip r:embed="rId3"/>
          <a:stretch>
            <a:fillRect/>
          </a:stretch>
        </p:blipFill>
        <p:spPr>
          <a:xfrm rot="5400000">
            <a:off x="4527419" y="2665743"/>
            <a:ext cx="3424237" cy="3010828"/>
          </a:xfrm>
          <a:prstGeom prst="rect">
            <a:avLst/>
          </a:prstGeom>
        </p:spPr>
      </p:pic>
      <p:sp>
        <p:nvSpPr>
          <p:cNvPr id="7" name="Espace réservé du numéro de diapositive 6">
            <a:extLst>
              <a:ext uri="{FF2B5EF4-FFF2-40B4-BE49-F238E27FC236}">
                <a16:creationId xmlns:a16="http://schemas.microsoft.com/office/drawing/2014/main" id="{250D2803-0A2B-4409-18DD-DD95EA65D853}"/>
              </a:ext>
            </a:extLst>
          </p:cNvPr>
          <p:cNvSpPr>
            <a:spLocks noGrp="1"/>
          </p:cNvSpPr>
          <p:nvPr>
            <p:ph type="sldNum" sz="quarter" idx="12"/>
          </p:nvPr>
        </p:nvSpPr>
        <p:spPr/>
        <p:txBody>
          <a:bodyPr/>
          <a:lstStyle/>
          <a:p>
            <a:pPr rtl="0"/>
            <a:fld id="{73B850FF-6169-4056-8077-06FFA93A5366}" type="slidenum">
              <a:rPr lang="fr-FR" noProof="0" smtClean="0"/>
              <a:pPr rtl="0"/>
              <a:t>42</a:t>
            </a:fld>
            <a:endParaRPr lang="fr-FR" noProof="0" dirty="0"/>
          </a:p>
        </p:txBody>
      </p:sp>
      <p:pic>
        <p:nvPicPr>
          <p:cNvPr id="15" name="Image 14" descr="Une image contenant conception&#10;&#10;Le contenu généré par l’IA peut être incorrect.">
            <a:extLst>
              <a:ext uri="{FF2B5EF4-FFF2-40B4-BE49-F238E27FC236}">
                <a16:creationId xmlns:a16="http://schemas.microsoft.com/office/drawing/2014/main" id="{7909CBA5-F212-C20C-C9E7-9FA056423CC0}"/>
              </a:ext>
            </a:extLst>
          </p:cNvPr>
          <p:cNvPicPr>
            <a:picLocks noChangeAspect="1"/>
          </p:cNvPicPr>
          <p:nvPr/>
        </p:nvPicPr>
        <p:blipFill>
          <a:blip r:embed="rId4"/>
          <a:stretch>
            <a:fillRect/>
          </a:stretch>
        </p:blipFill>
        <p:spPr>
          <a:xfrm rot="5400000">
            <a:off x="8108278" y="2795953"/>
            <a:ext cx="3506862" cy="2833033"/>
          </a:xfrm>
          <a:prstGeom prst="rect">
            <a:avLst/>
          </a:prstGeom>
        </p:spPr>
      </p:pic>
      <p:sp>
        <p:nvSpPr>
          <p:cNvPr id="3" name="ZoneTexte 2">
            <a:extLst>
              <a:ext uri="{FF2B5EF4-FFF2-40B4-BE49-F238E27FC236}">
                <a16:creationId xmlns:a16="http://schemas.microsoft.com/office/drawing/2014/main" id="{8EE39EEA-CA56-AC74-80B9-B42DFAE7E2CE}"/>
              </a:ext>
            </a:extLst>
          </p:cNvPr>
          <p:cNvSpPr txBox="1"/>
          <p:nvPr/>
        </p:nvSpPr>
        <p:spPr>
          <a:xfrm>
            <a:off x="780585" y="787782"/>
            <a:ext cx="2999678" cy="954107"/>
          </a:xfrm>
          <a:prstGeom prst="rect">
            <a:avLst/>
          </a:prstGeom>
          <a:noFill/>
        </p:spPr>
        <p:txBody>
          <a:bodyPr wrap="square" rtlCol="0">
            <a:spAutoFit/>
          </a:bodyPr>
          <a:lstStyle/>
          <a:p>
            <a:r>
              <a:rPr lang="fr-CH" sz="2000" dirty="0"/>
              <a:t>Plat rectangulaire</a:t>
            </a:r>
          </a:p>
          <a:p>
            <a:endParaRPr lang="fr-CH" sz="2000" dirty="0"/>
          </a:p>
          <a:p>
            <a:r>
              <a:rPr lang="fr-CH" sz="1600" dirty="0"/>
              <a:t>CHF 32.--</a:t>
            </a:r>
          </a:p>
        </p:txBody>
      </p:sp>
      <p:sp>
        <p:nvSpPr>
          <p:cNvPr id="5" name="ZoneTexte 4">
            <a:extLst>
              <a:ext uri="{FF2B5EF4-FFF2-40B4-BE49-F238E27FC236}">
                <a16:creationId xmlns:a16="http://schemas.microsoft.com/office/drawing/2014/main" id="{E0ABFB39-AA65-3396-855E-1E271B166E3A}"/>
              </a:ext>
            </a:extLst>
          </p:cNvPr>
          <p:cNvSpPr txBox="1"/>
          <p:nvPr/>
        </p:nvSpPr>
        <p:spPr>
          <a:xfrm>
            <a:off x="4734123" y="787782"/>
            <a:ext cx="3127487" cy="923330"/>
          </a:xfrm>
          <a:prstGeom prst="rect">
            <a:avLst/>
          </a:prstGeom>
          <a:noFill/>
        </p:spPr>
        <p:txBody>
          <a:bodyPr wrap="square" rtlCol="0">
            <a:spAutoFit/>
          </a:bodyPr>
          <a:lstStyle/>
          <a:p>
            <a:r>
              <a:rPr lang="fr-CH" sz="2000" dirty="0"/>
              <a:t>Plat sapin</a:t>
            </a:r>
          </a:p>
          <a:p>
            <a:endParaRPr lang="fr-CH" dirty="0"/>
          </a:p>
          <a:p>
            <a:r>
              <a:rPr lang="fr-CH" sz="1600" dirty="0"/>
              <a:t>CHF 32.--</a:t>
            </a:r>
          </a:p>
        </p:txBody>
      </p:sp>
      <p:sp>
        <p:nvSpPr>
          <p:cNvPr id="6" name="ZoneTexte 5">
            <a:extLst>
              <a:ext uri="{FF2B5EF4-FFF2-40B4-BE49-F238E27FC236}">
                <a16:creationId xmlns:a16="http://schemas.microsoft.com/office/drawing/2014/main" id="{C630E054-0EE7-4ECD-3742-D46F5C74904F}"/>
              </a:ext>
            </a:extLst>
          </p:cNvPr>
          <p:cNvSpPr txBox="1"/>
          <p:nvPr/>
        </p:nvSpPr>
        <p:spPr>
          <a:xfrm>
            <a:off x="8329961" y="787782"/>
            <a:ext cx="2833034" cy="954107"/>
          </a:xfrm>
          <a:prstGeom prst="rect">
            <a:avLst/>
          </a:prstGeom>
          <a:noFill/>
        </p:spPr>
        <p:txBody>
          <a:bodyPr wrap="square" rtlCol="0">
            <a:spAutoFit/>
          </a:bodyPr>
          <a:lstStyle/>
          <a:p>
            <a:r>
              <a:rPr lang="fr-CH" sz="2000" dirty="0"/>
              <a:t>Plat étoile</a:t>
            </a:r>
          </a:p>
          <a:p>
            <a:endParaRPr lang="fr-CH" sz="2000" dirty="0"/>
          </a:p>
          <a:p>
            <a:r>
              <a:rPr lang="fr-CH" sz="1600" dirty="0"/>
              <a:t>CHF 27.--</a:t>
            </a:r>
          </a:p>
        </p:txBody>
      </p:sp>
    </p:spTree>
    <p:extLst>
      <p:ext uri="{BB962C8B-B14F-4D97-AF65-F5344CB8AC3E}">
        <p14:creationId xmlns:p14="http://schemas.microsoft.com/office/powerpoint/2010/main" val="333736956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7ABC21-ABFF-427E-9B46-F8F9D4BD7C68}"/>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728AA31C-FEB2-5F93-1726-45D747165F40}"/>
              </a:ext>
            </a:extLst>
          </p:cNvPr>
          <p:cNvSpPr>
            <a:spLocks noGrp="1"/>
          </p:cNvSpPr>
          <p:nvPr>
            <p:ph type="title"/>
          </p:nvPr>
        </p:nvSpPr>
        <p:spPr>
          <a:xfrm>
            <a:off x="913775" y="122663"/>
            <a:ext cx="10364451" cy="758283"/>
          </a:xfrm>
        </p:spPr>
        <p:txBody>
          <a:bodyPr/>
          <a:lstStyle/>
          <a:p>
            <a:pPr algn="ctr"/>
            <a:r>
              <a:rPr lang="fr-CH" dirty="0">
                <a:solidFill>
                  <a:schemeClr val="tx1"/>
                </a:solidFill>
              </a:rPr>
              <a:t>Collection Anges</a:t>
            </a:r>
          </a:p>
        </p:txBody>
      </p:sp>
      <p:sp>
        <p:nvSpPr>
          <p:cNvPr id="7" name="Espace réservé du numéro de diapositive 6">
            <a:extLst>
              <a:ext uri="{FF2B5EF4-FFF2-40B4-BE49-F238E27FC236}">
                <a16:creationId xmlns:a16="http://schemas.microsoft.com/office/drawing/2014/main" id="{9361C49F-4121-AF18-9FDE-06F8BD98D17F}"/>
              </a:ext>
            </a:extLst>
          </p:cNvPr>
          <p:cNvSpPr>
            <a:spLocks noGrp="1"/>
          </p:cNvSpPr>
          <p:nvPr>
            <p:ph type="sldNum" sz="quarter" idx="12"/>
          </p:nvPr>
        </p:nvSpPr>
        <p:spPr/>
        <p:txBody>
          <a:bodyPr/>
          <a:lstStyle/>
          <a:p>
            <a:pPr rtl="0"/>
            <a:fld id="{73B850FF-6169-4056-8077-06FFA93A5366}" type="slidenum">
              <a:rPr lang="fr-FR" noProof="0" smtClean="0"/>
              <a:pPr rtl="0"/>
              <a:t>43</a:t>
            </a:fld>
            <a:endParaRPr lang="fr-FR" noProof="0" dirty="0"/>
          </a:p>
        </p:txBody>
      </p:sp>
      <p:sp>
        <p:nvSpPr>
          <p:cNvPr id="3" name="ZoneTexte 2">
            <a:extLst>
              <a:ext uri="{FF2B5EF4-FFF2-40B4-BE49-F238E27FC236}">
                <a16:creationId xmlns:a16="http://schemas.microsoft.com/office/drawing/2014/main" id="{4B401229-0A90-D87E-6DC3-C9C233FE094C}"/>
              </a:ext>
            </a:extLst>
          </p:cNvPr>
          <p:cNvSpPr txBox="1"/>
          <p:nvPr/>
        </p:nvSpPr>
        <p:spPr>
          <a:xfrm>
            <a:off x="3624146" y="3088889"/>
            <a:ext cx="2653991" cy="954107"/>
          </a:xfrm>
          <a:prstGeom prst="rect">
            <a:avLst/>
          </a:prstGeom>
          <a:noFill/>
        </p:spPr>
        <p:txBody>
          <a:bodyPr wrap="square" rtlCol="0">
            <a:spAutoFit/>
          </a:bodyPr>
          <a:lstStyle/>
          <a:p>
            <a:r>
              <a:rPr lang="fr-CH" sz="2000" dirty="0"/>
              <a:t>Ange </a:t>
            </a:r>
          </a:p>
          <a:p>
            <a:endParaRPr lang="fr-CH" sz="2000" dirty="0"/>
          </a:p>
          <a:p>
            <a:r>
              <a:rPr lang="fr-CH" sz="1600" dirty="0"/>
              <a:t>CHF 13.-- pce</a:t>
            </a:r>
          </a:p>
        </p:txBody>
      </p:sp>
      <p:pic>
        <p:nvPicPr>
          <p:cNvPr id="12" name="Image 11">
            <a:extLst>
              <a:ext uri="{FF2B5EF4-FFF2-40B4-BE49-F238E27FC236}">
                <a16:creationId xmlns:a16="http://schemas.microsoft.com/office/drawing/2014/main" id="{3C5D6A14-8836-7C5F-B170-F297214C8044}"/>
              </a:ext>
            </a:extLst>
          </p:cNvPr>
          <p:cNvPicPr>
            <a:picLocks noChangeAspect="1"/>
          </p:cNvPicPr>
          <p:nvPr/>
        </p:nvPicPr>
        <p:blipFill>
          <a:blip r:embed="rId2"/>
          <a:stretch>
            <a:fillRect/>
          </a:stretch>
        </p:blipFill>
        <p:spPr>
          <a:xfrm>
            <a:off x="7081024" y="1072329"/>
            <a:ext cx="3958683" cy="5272802"/>
          </a:xfrm>
          <a:prstGeom prst="rect">
            <a:avLst/>
          </a:prstGeom>
        </p:spPr>
      </p:pic>
    </p:spTree>
    <p:extLst>
      <p:ext uri="{BB962C8B-B14F-4D97-AF65-F5344CB8AC3E}">
        <p14:creationId xmlns:p14="http://schemas.microsoft.com/office/powerpoint/2010/main" val="352534153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Espace réservé du contenu 8" descr="Une image contenant jouet, mur, intérieur, Silhouette d’animal&#10;&#10;Le contenu généré par l’IA peut être incorrect.">
            <a:extLst>
              <a:ext uri="{FF2B5EF4-FFF2-40B4-BE49-F238E27FC236}">
                <a16:creationId xmlns:a16="http://schemas.microsoft.com/office/drawing/2014/main" id="{8D5F46B3-E8F6-AB3A-2A91-896CE59FF7B0}"/>
              </a:ext>
            </a:extLst>
          </p:cNvPr>
          <p:cNvPicPr>
            <a:picLocks noGrp="1" noChangeAspect="1"/>
          </p:cNvPicPr>
          <p:nvPr>
            <p:ph sz="quarter" idx="13"/>
          </p:nvPr>
        </p:nvPicPr>
        <p:blipFill>
          <a:blip r:embed="rId2"/>
          <a:stretch>
            <a:fillRect/>
          </a:stretch>
        </p:blipFill>
        <p:spPr>
          <a:xfrm rot="5400000">
            <a:off x="761730" y="2851535"/>
            <a:ext cx="3424237" cy="2568177"/>
          </a:xfrm>
          <a:prstGeom prst="rect">
            <a:avLst/>
          </a:prstGeom>
        </p:spPr>
      </p:pic>
      <p:pic>
        <p:nvPicPr>
          <p:cNvPr id="11" name="Espace réservé du contenu 10" descr="Une image contenant jouet, mur, intérieur, Silhouette d’animal&#10;&#10;Le contenu généré par l’IA peut être incorrect.">
            <a:extLst>
              <a:ext uri="{FF2B5EF4-FFF2-40B4-BE49-F238E27FC236}">
                <a16:creationId xmlns:a16="http://schemas.microsoft.com/office/drawing/2014/main" id="{C027C50C-6707-FBF9-2DCC-7154BDC901B0}"/>
              </a:ext>
            </a:extLst>
          </p:cNvPr>
          <p:cNvPicPr>
            <a:picLocks noGrp="1" noChangeAspect="1"/>
          </p:cNvPicPr>
          <p:nvPr>
            <p:ph sz="quarter" idx="14"/>
          </p:nvPr>
        </p:nvPicPr>
        <p:blipFill>
          <a:blip r:embed="rId3"/>
          <a:stretch>
            <a:fillRect/>
          </a:stretch>
        </p:blipFill>
        <p:spPr>
          <a:xfrm rot="5400000">
            <a:off x="4179026" y="2869301"/>
            <a:ext cx="3424237" cy="2568177"/>
          </a:xfrm>
          <a:prstGeom prst="rect">
            <a:avLst/>
          </a:prstGeom>
        </p:spPr>
      </p:pic>
      <p:sp>
        <p:nvSpPr>
          <p:cNvPr id="7" name="Espace réservé du numéro de diapositive 6">
            <a:extLst>
              <a:ext uri="{FF2B5EF4-FFF2-40B4-BE49-F238E27FC236}">
                <a16:creationId xmlns:a16="http://schemas.microsoft.com/office/drawing/2014/main" id="{B4B0B84D-04ED-6472-CDBC-16916D4266AD}"/>
              </a:ext>
            </a:extLst>
          </p:cNvPr>
          <p:cNvSpPr>
            <a:spLocks noGrp="1"/>
          </p:cNvSpPr>
          <p:nvPr>
            <p:ph type="sldNum" sz="quarter" idx="12"/>
          </p:nvPr>
        </p:nvSpPr>
        <p:spPr/>
        <p:txBody>
          <a:bodyPr/>
          <a:lstStyle/>
          <a:p>
            <a:pPr rtl="0"/>
            <a:fld id="{73B850FF-6169-4056-8077-06FFA93A5366}" type="slidenum">
              <a:rPr lang="fr-FR" noProof="0" smtClean="0"/>
              <a:pPr rtl="0"/>
              <a:t>44</a:t>
            </a:fld>
            <a:endParaRPr lang="fr-FR" noProof="0" dirty="0"/>
          </a:p>
        </p:txBody>
      </p:sp>
      <p:pic>
        <p:nvPicPr>
          <p:cNvPr id="13" name="Image 12" descr="Une image contenant jouet, grenouille, rembourré, intérieur&#10;&#10;Le contenu généré par l’IA peut être incorrect.">
            <a:extLst>
              <a:ext uri="{FF2B5EF4-FFF2-40B4-BE49-F238E27FC236}">
                <a16:creationId xmlns:a16="http://schemas.microsoft.com/office/drawing/2014/main" id="{8790CB14-C4DE-98AE-8D43-3221BA95CFAB}"/>
              </a:ext>
            </a:extLst>
          </p:cNvPr>
          <p:cNvPicPr>
            <a:picLocks noChangeAspect="1"/>
          </p:cNvPicPr>
          <p:nvPr/>
        </p:nvPicPr>
        <p:blipFill>
          <a:blip r:embed="rId4"/>
          <a:stretch>
            <a:fillRect/>
          </a:stretch>
        </p:blipFill>
        <p:spPr>
          <a:xfrm rot="5400000">
            <a:off x="7877679" y="2869301"/>
            <a:ext cx="3424237" cy="2568178"/>
          </a:xfrm>
          <a:prstGeom prst="rect">
            <a:avLst/>
          </a:prstGeom>
        </p:spPr>
      </p:pic>
      <p:sp>
        <p:nvSpPr>
          <p:cNvPr id="3" name="ZoneTexte 2">
            <a:extLst>
              <a:ext uri="{FF2B5EF4-FFF2-40B4-BE49-F238E27FC236}">
                <a16:creationId xmlns:a16="http://schemas.microsoft.com/office/drawing/2014/main" id="{67F06382-00B5-51EB-BA59-C8364AC4898F}"/>
              </a:ext>
            </a:extLst>
          </p:cNvPr>
          <p:cNvSpPr txBox="1"/>
          <p:nvPr/>
        </p:nvSpPr>
        <p:spPr>
          <a:xfrm>
            <a:off x="3252758" y="1152907"/>
            <a:ext cx="2568179" cy="1231106"/>
          </a:xfrm>
          <a:prstGeom prst="rect">
            <a:avLst/>
          </a:prstGeom>
          <a:noFill/>
        </p:spPr>
        <p:txBody>
          <a:bodyPr wrap="square" rtlCol="0">
            <a:spAutoFit/>
          </a:bodyPr>
          <a:lstStyle/>
          <a:p>
            <a:r>
              <a:rPr lang="fr-CH" sz="2000" dirty="0"/>
              <a:t>Ange beige petit modèle</a:t>
            </a:r>
          </a:p>
          <a:p>
            <a:endParaRPr lang="fr-CH" dirty="0"/>
          </a:p>
          <a:p>
            <a:r>
              <a:rPr lang="fr-CH" sz="1600" dirty="0"/>
              <a:t>CHF 6.-- pce</a:t>
            </a:r>
          </a:p>
        </p:txBody>
      </p:sp>
      <p:sp>
        <p:nvSpPr>
          <p:cNvPr id="4" name="ZoneTexte 3">
            <a:extLst>
              <a:ext uri="{FF2B5EF4-FFF2-40B4-BE49-F238E27FC236}">
                <a16:creationId xmlns:a16="http://schemas.microsoft.com/office/drawing/2014/main" id="{C0C6DC52-6431-6A43-8D77-7CFF8FE9A4C7}"/>
              </a:ext>
            </a:extLst>
          </p:cNvPr>
          <p:cNvSpPr txBox="1"/>
          <p:nvPr/>
        </p:nvSpPr>
        <p:spPr>
          <a:xfrm>
            <a:off x="8184996" y="1152908"/>
            <a:ext cx="2688890" cy="1231106"/>
          </a:xfrm>
          <a:prstGeom prst="rect">
            <a:avLst/>
          </a:prstGeom>
          <a:noFill/>
        </p:spPr>
        <p:txBody>
          <a:bodyPr wrap="square" rtlCol="0">
            <a:spAutoFit/>
          </a:bodyPr>
          <a:lstStyle/>
          <a:p>
            <a:r>
              <a:rPr lang="fr-CH" sz="2000" dirty="0"/>
              <a:t>Ange beige grand modèle</a:t>
            </a:r>
          </a:p>
          <a:p>
            <a:endParaRPr lang="fr-CH" dirty="0"/>
          </a:p>
          <a:p>
            <a:r>
              <a:rPr lang="fr-CH" sz="1600" dirty="0"/>
              <a:t>CHF 12.--</a:t>
            </a:r>
          </a:p>
        </p:txBody>
      </p:sp>
    </p:spTree>
    <p:extLst>
      <p:ext uri="{BB962C8B-B14F-4D97-AF65-F5344CB8AC3E}">
        <p14:creationId xmlns:p14="http://schemas.microsoft.com/office/powerpoint/2010/main" val="260890566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27F02C-94D8-6B01-0E71-A84A3C3A2EF8}"/>
            </a:ext>
          </a:extLst>
        </p:cNvPr>
        <p:cNvGrpSpPr/>
        <p:nvPr/>
      </p:nvGrpSpPr>
      <p:grpSpPr>
        <a:xfrm>
          <a:off x="0" y="0"/>
          <a:ext cx="0" cy="0"/>
          <a:chOff x="0" y="0"/>
          <a:chExt cx="0" cy="0"/>
        </a:xfrm>
      </p:grpSpPr>
      <p:sp>
        <p:nvSpPr>
          <p:cNvPr id="5" name="Espace réservé de la date 4">
            <a:extLst>
              <a:ext uri="{FF2B5EF4-FFF2-40B4-BE49-F238E27FC236}">
                <a16:creationId xmlns:a16="http://schemas.microsoft.com/office/drawing/2014/main" id="{0C6EB91F-E0C8-9961-C189-6AC8D7D8BCDC}"/>
              </a:ext>
            </a:extLst>
          </p:cNvPr>
          <p:cNvSpPr>
            <a:spLocks noGrp="1"/>
          </p:cNvSpPr>
          <p:nvPr>
            <p:ph type="dt" sz="half" idx="10"/>
          </p:nvPr>
        </p:nvSpPr>
        <p:spPr/>
        <p:txBody>
          <a:bodyPr/>
          <a:lstStyle/>
          <a:p>
            <a:pPr rtl="0"/>
            <a:r>
              <a:rPr lang="fr-FR" noProof="0"/>
              <a:t>20XX</a:t>
            </a:r>
          </a:p>
        </p:txBody>
      </p:sp>
      <p:sp>
        <p:nvSpPr>
          <p:cNvPr id="7" name="Espace réservé du numéro de diapositive 6">
            <a:extLst>
              <a:ext uri="{FF2B5EF4-FFF2-40B4-BE49-F238E27FC236}">
                <a16:creationId xmlns:a16="http://schemas.microsoft.com/office/drawing/2014/main" id="{30160653-5AB8-C5C0-50B1-5E5AB23A9D22}"/>
              </a:ext>
            </a:extLst>
          </p:cNvPr>
          <p:cNvSpPr>
            <a:spLocks noGrp="1"/>
          </p:cNvSpPr>
          <p:nvPr>
            <p:ph type="sldNum" sz="quarter" idx="12"/>
          </p:nvPr>
        </p:nvSpPr>
        <p:spPr/>
        <p:txBody>
          <a:bodyPr/>
          <a:lstStyle/>
          <a:p>
            <a:pPr rtl="0"/>
            <a:fld id="{73B850FF-6169-4056-8077-06FFA93A5366}" type="slidenum">
              <a:rPr lang="fr-FR" noProof="0" smtClean="0"/>
              <a:pPr rtl="0"/>
              <a:t>45</a:t>
            </a:fld>
            <a:endParaRPr lang="fr-FR" noProof="0"/>
          </a:p>
        </p:txBody>
      </p:sp>
      <p:pic>
        <p:nvPicPr>
          <p:cNvPr id="16" name="Image 15" descr="Une image contenant mur, intérieur, invertébré, art&#10;&#10;Le contenu généré par l’IA peut être incorrect.">
            <a:extLst>
              <a:ext uri="{FF2B5EF4-FFF2-40B4-BE49-F238E27FC236}">
                <a16:creationId xmlns:a16="http://schemas.microsoft.com/office/drawing/2014/main" id="{3DE1CBC3-40E2-8205-7FF2-2090670BB2CE}"/>
              </a:ext>
            </a:extLst>
          </p:cNvPr>
          <p:cNvPicPr>
            <a:picLocks noChangeAspect="1"/>
          </p:cNvPicPr>
          <p:nvPr/>
        </p:nvPicPr>
        <p:blipFill>
          <a:blip r:embed="rId2"/>
          <a:stretch>
            <a:fillRect/>
          </a:stretch>
        </p:blipFill>
        <p:spPr>
          <a:xfrm rot="5400000">
            <a:off x="382732" y="2780293"/>
            <a:ext cx="4229087" cy="3171815"/>
          </a:xfrm>
          <a:prstGeom prst="rect">
            <a:avLst/>
          </a:prstGeom>
        </p:spPr>
      </p:pic>
      <p:pic>
        <p:nvPicPr>
          <p:cNvPr id="18" name="Image 17" descr="Une image contenant vase, art, intérieur, mur&#10;&#10;Le contenu généré par l’IA peut être incorrect.">
            <a:extLst>
              <a:ext uri="{FF2B5EF4-FFF2-40B4-BE49-F238E27FC236}">
                <a16:creationId xmlns:a16="http://schemas.microsoft.com/office/drawing/2014/main" id="{A45E2763-B15C-2772-716F-F4ACE0AEDF10}"/>
              </a:ext>
            </a:extLst>
          </p:cNvPr>
          <p:cNvPicPr>
            <a:picLocks noChangeAspect="1"/>
          </p:cNvPicPr>
          <p:nvPr/>
        </p:nvPicPr>
        <p:blipFill>
          <a:blip r:embed="rId3"/>
          <a:stretch>
            <a:fillRect/>
          </a:stretch>
        </p:blipFill>
        <p:spPr>
          <a:xfrm rot="5400000">
            <a:off x="3932247" y="2780293"/>
            <a:ext cx="4229087" cy="3171815"/>
          </a:xfrm>
          <a:prstGeom prst="rect">
            <a:avLst/>
          </a:prstGeom>
        </p:spPr>
      </p:pic>
      <p:pic>
        <p:nvPicPr>
          <p:cNvPr id="20" name="Image 19" descr="Une image contenant jouet, intérieur, rouge, mur&#10;&#10;Le contenu généré par l’IA peut être incorrect.">
            <a:extLst>
              <a:ext uri="{FF2B5EF4-FFF2-40B4-BE49-F238E27FC236}">
                <a16:creationId xmlns:a16="http://schemas.microsoft.com/office/drawing/2014/main" id="{06C7C9CB-0F5B-0CC3-4222-901566CEEC61}"/>
              </a:ext>
            </a:extLst>
          </p:cNvPr>
          <p:cNvPicPr>
            <a:picLocks noChangeAspect="1"/>
          </p:cNvPicPr>
          <p:nvPr/>
        </p:nvPicPr>
        <p:blipFill>
          <a:blip r:embed="rId4"/>
          <a:stretch>
            <a:fillRect/>
          </a:stretch>
        </p:blipFill>
        <p:spPr>
          <a:xfrm rot="5400000">
            <a:off x="7718664" y="2780292"/>
            <a:ext cx="4229089" cy="3171817"/>
          </a:xfrm>
          <a:prstGeom prst="rect">
            <a:avLst/>
          </a:prstGeom>
        </p:spPr>
      </p:pic>
      <p:sp>
        <p:nvSpPr>
          <p:cNvPr id="2" name="ZoneTexte 1">
            <a:extLst>
              <a:ext uri="{FF2B5EF4-FFF2-40B4-BE49-F238E27FC236}">
                <a16:creationId xmlns:a16="http://schemas.microsoft.com/office/drawing/2014/main" id="{B3C33CD3-949E-D081-1965-D5BD2DC4E760}"/>
              </a:ext>
            </a:extLst>
          </p:cNvPr>
          <p:cNvSpPr txBox="1"/>
          <p:nvPr/>
        </p:nvSpPr>
        <p:spPr>
          <a:xfrm>
            <a:off x="911367" y="524108"/>
            <a:ext cx="3171817" cy="1261884"/>
          </a:xfrm>
          <a:prstGeom prst="rect">
            <a:avLst/>
          </a:prstGeom>
          <a:noFill/>
        </p:spPr>
        <p:txBody>
          <a:bodyPr wrap="square" rtlCol="0">
            <a:spAutoFit/>
          </a:bodyPr>
          <a:lstStyle/>
          <a:p>
            <a:r>
              <a:rPr lang="fr-CH" sz="2000" dirty="0"/>
              <a:t>Ange  blanc petit modèle</a:t>
            </a:r>
          </a:p>
          <a:p>
            <a:endParaRPr lang="fr-CH" sz="2000" dirty="0"/>
          </a:p>
          <a:p>
            <a:r>
              <a:rPr lang="fr-CH" sz="1600" dirty="0"/>
              <a:t>CHF 8.-- pce</a:t>
            </a:r>
          </a:p>
        </p:txBody>
      </p:sp>
      <p:sp>
        <p:nvSpPr>
          <p:cNvPr id="3" name="ZoneTexte 2">
            <a:extLst>
              <a:ext uri="{FF2B5EF4-FFF2-40B4-BE49-F238E27FC236}">
                <a16:creationId xmlns:a16="http://schemas.microsoft.com/office/drawing/2014/main" id="{DAD8BC39-475A-76E8-1E1B-C409682AF21C}"/>
              </a:ext>
            </a:extLst>
          </p:cNvPr>
          <p:cNvSpPr txBox="1"/>
          <p:nvPr/>
        </p:nvSpPr>
        <p:spPr>
          <a:xfrm>
            <a:off x="4215160" y="524068"/>
            <a:ext cx="3417537" cy="1261884"/>
          </a:xfrm>
          <a:prstGeom prst="rect">
            <a:avLst/>
          </a:prstGeom>
          <a:noFill/>
        </p:spPr>
        <p:txBody>
          <a:bodyPr wrap="square" rtlCol="0">
            <a:spAutoFit/>
          </a:bodyPr>
          <a:lstStyle/>
          <a:p>
            <a:r>
              <a:rPr lang="fr-CH" sz="2000" dirty="0"/>
              <a:t>Ange blanc grand modèle</a:t>
            </a:r>
          </a:p>
          <a:p>
            <a:endParaRPr lang="fr-CH" sz="2000" dirty="0"/>
          </a:p>
          <a:p>
            <a:r>
              <a:rPr lang="fr-CH" sz="1600" dirty="0"/>
              <a:t>CHF 14.--</a:t>
            </a:r>
          </a:p>
        </p:txBody>
      </p:sp>
      <p:sp>
        <p:nvSpPr>
          <p:cNvPr id="4" name="ZoneTexte 3">
            <a:extLst>
              <a:ext uri="{FF2B5EF4-FFF2-40B4-BE49-F238E27FC236}">
                <a16:creationId xmlns:a16="http://schemas.microsoft.com/office/drawing/2014/main" id="{BE46FDD4-C02A-2C5A-545B-64648560C48E}"/>
              </a:ext>
            </a:extLst>
          </p:cNvPr>
          <p:cNvSpPr txBox="1"/>
          <p:nvPr/>
        </p:nvSpPr>
        <p:spPr>
          <a:xfrm>
            <a:off x="8247300" y="524068"/>
            <a:ext cx="3171817" cy="1261884"/>
          </a:xfrm>
          <a:prstGeom prst="rect">
            <a:avLst/>
          </a:prstGeom>
          <a:noFill/>
        </p:spPr>
        <p:txBody>
          <a:bodyPr wrap="square" rtlCol="0">
            <a:spAutoFit/>
          </a:bodyPr>
          <a:lstStyle/>
          <a:p>
            <a:r>
              <a:rPr lang="fr-CH" sz="2000" dirty="0"/>
              <a:t>Ange rouge</a:t>
            </a:r>
          </a:p>
          <a:p>
            <a:endParaRPr lang="fr-CH" sz="2000" dirty="0"/>
          </a:p>
          <a:p>
            <a:endParaRPr lang="fr-CH" sz="2000" dirty="0"/>
          </a:p>
          <a:p>
            <a:r>
              <a:rPr lang="fr-CH" sz="1600" dirty="0"/>
              <a:t>CHF 16.--</a:t>
            </a:r>
          </a:p>
        </p:txBody>
      </p:sp>
    </p:spTree>
    <p:extLst>
      <p:ext uri="{BB962C8B-B14F-4D97-AF65-F5344CB8AC3E}">
        <p14:creationId xmlns:p14="http://schemas.microsoft.com/office/powerpoint/2010/main" val="271610585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F5DE6A1E-EAF2-D8A2-3A44-0413B626C007}"/>
              </a:ext>
            </a:extLst>
          </p:cNvPr>
          <p:cNvSpPr>
            <a:spLocks noGrp="1"/>
          </p:cNvSpPr>
          <p:nvPr>
            <p:ph type="title"/>
          </p:nvPr>
        </p:nvSpPr>
        <p:spPr>
          <a:xfrm>
            <a:off x="847492" y="253613"/>
            <a:ext cx="10885813" cy="660787"/>
          </a:xfrm>
        </p:spPr>
        <p:txBody>
          <a:bodyPr>
            <a:normAutofit fontScale="90000"/>
          </a:bodyPr>
          <a:lstStyle/>
          <a:p>
            <a:pPr algn="ctr"/>
            <a:r>
              <a:rPr lang="fr-CH" dirty="0">
                <a:solidFill>
                  <a:schemeClr val="tx1"/>
                </a:solidFill>
              </a:rPr>
              <a:t>Collection Boules à neige</a:t>
            </a:r>
            <a:br>
              <a:rPr lang="fr-CH" dirty="0">
                <a:solidFill>
                  <a:schemeClr val="tx1"/>
                </a:solidFill>
              </a:rPr>
            </a:br>
            <a:endParaRPr lang="fr-CH" dirty="0">
              <a:solidFill>
                <a:schemeClr val="tx1"/>
              </a:solidFill>
            </a:endParaRPr>
          </a:p>
        </p:txBody>
      </p:sp>
      <p:sp>
        <p:nvSpPr>
          <p:cNvPr id="11" name="Espace réservé du numéro de diapositive 10">
            <a:extLst>
              <a:ext uri="{FF2B5EF4-FFF2-40B4-BE49-F238E27FC236}">
                <a16:creationId xmlns:a16="http://schemas.microsoft.com/office/drawing/2014/main" id="{3BA83EFF-DBA4-E8F8-2977-3693F37FD3AA}"/>
              </a:ext>
            </a:extLst>
          </p:cNvPr>
          <p:cNvSpPr>
            <a:spLocks noGrp="1"/>
          </p:cNvSpPr>
          <p:nvPr>
            <p:ph type="sldNum" sz="quarter" idx="12"/>
          </p:nvPr>
        </p:nvSpPr>
        <p:spPr/>
        <p:txBody>
          <a:bodyPr/>
          <a:lstStyle/>
          <a:p>
            <a:pPr rtl="0"/>
            <a:fld id="{73B850FF-6169-4056-8077-06FFA93A5366}" type="slidenum">
              <a:rPr lang="fr-FR" noProof="0" smtClean="0"/>
              <a:t>46</a:t>
            </a:fld>
            <a:endParaRPr lang="fr-FR" noProof="0"/>
          </a:p>
        </p:txBody>
      </p:sp>
      <p:pic>
        <p:nvPicPr>
          <p:cNvPr id="15" name="Image 14" descr="Une image contenant nature morte, Photographie de nature morte, intérieur, ampoule&#10;&#10;Le contenu généré par l’IA peut être incorrect.">
            <a:extLst>
              <a:ext uri="{FF2B5EF4-FFF2-40B4-BE49-F238E27FC236}">
                <a16:creationId xmlns:a16="http://schemas.microsoft.com/office/drawing/2014/main" id="{711CE42A-87F2-0214-20CD-9C2FC892A3E0}"/>
              </a:ext>
            </a:extLst>
          </p:cNvPr>
          <p:cNvPicPr>
            <a:picLocks noChangeAspect="1"/>
          </p:cNvPicPr>
          <p:nvPr/>
        </p:nvPicPr>
        <p:blipFill>
          <a:blip r:embed="rId2"/>
          <a:stretch>
            <a:fillRect/>
          </a:stretch>
        </p:blipFill>
        <p:spPr>
          <a:xfrm rot="5400000">
            <a:off x="1448225" y="2789238"/>
            <a:ext cx="4284934" cy="3345365"/>
          </a:xfrm>
          <a:prstGeom prst="rect">
            <a:avLst/>
          </a:prstGeom>
        </p:spPr>
      </p:pic>
      <p:pic>
        <p:nvPicPr>
          <p:cNvPr id="19" name="Image 18" descr="Une image contenant mur, intérieur, Prise électrique, léger&#10;&#10;Le contenu généré par l’IA peut être incorrect.">
            <a:extLst>
              <a:ext uri="{FF2B5EF4-FFF2-40B4-BE49-F238E27FC236}">
                <a16:creationId xmlns:a16="http://schemas.microsoft.com/office/drawing/2014/main" id="{B66285C0-4796-7DF6-DB5C-6EAEBCEB1397}"/>
              </a:ext>
            </a:extLst>
          </p:cNvPr>
          <p:cNvPicPr>
            <a:picLocks noChangeAspect="1"/>
          </p:cNvPicPr>
          <p:nvPr/>
        </p:nvPicPr>
        <p:blipFill>
          <a:blip r:embed="rId3"/>
          <a:stretch>
            <a:fillRect/>
          </a:stretch>
        </p:blipFill>
        <p:spPr>
          <a:xfrm rot="5400000">
            <a:off x="6120060" y="2900224"/>
            <a:ext cx="4284933" cy="3123394"/>
          </a:xfrm>
          <a:prstGeom prst="rect">
            <a:avLst/>
          </a:prstGeom>
        </p:spPr>
      </p:pic>
      <p:sp>
        <p:nvSpPr>
          <p:cNvPr id="3" name="ZoneTexte 2">
            <a:extLst>
              <a:ext uri="{FF2B5EF4-FFF2-40B4-BE49-F238E27FC236}">
                <a16:creationId xmlns:a16="http://schemas.microsoft.com/office/drawing/2014/main" id="{51DCE7DD-F969-0E5C-C8FF-C763E160758E}"/>
              </a:ext>
            </a:extLst>
          </p:cNvPr>
          <p:cNvSpPr txBox="1"/>
          <p:nvPr/>
        </p:nvSpPr>
        <p:spPr>
          <a:xfrm>
            <a:off x="3847170" y="1003610"/>
            <a:ext cx="3891775" cy="954107"/>
          </a:xfrm>
          <a:prstGeom prst="rect">
            <a:avLst/>
          </a:prstGeom>
          <a:noFill/>
        </p:spPr>
        <p:txBody>
          <a:bodyPr wrap="square" rtlCol="0">
            <a:spAutoFit/>
          </a:bodyPr>
          <a:lstStyle/>
          <a:p>
            <a:r>
              <a:rPr lang="fr-CH" sz="2000" dirty="0"/>
              <a:t>   Anges différents modèles</a:t>
            </a:r>
          </a:p>
          <a:p>
            <a:endParaRPr lang="fr-CH" sz="2000" dirty="0"/>
          </a:p>
          <a:p>
            <a:r>
              <a:rPr lang="fr-CH" sz="1600" dirty="0"/>
              <a:t>                      CHF 15 .-- pce</a:t>
            </a:r>
          </a:p>
        </p:txBody>
      </p:sp>
    </p:spTree>
    <p:extLst>
      <p:ext uri="{BB962C8B-B14F-4D97-AF65-F5344CB8AC3E}">
        <p14:creationId xmlns:p14="http://schemas.microsoft.com/office/powerpoint/2010/main" val="370871584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4B69F7-B1AD-8826-1338-9118BF587390}"/>
            </a:ext>
          </a:extLst>
        </p:cNvPr>
        <p:cNvGrpSpPr/>
        <p:nvPr/>
      </p:nvGrpSpPr>
      <p:grpSpPr>
        <a:xfrm>
          <a:off x="0" y="0"/>
          <a:ext cx="0" cy="0"/>
          <a:chOff x="0" y="0"/>
          <a:chExt cx="0" cy="0"/>
        </a:xfrm>
      </p:grpSpPr>
      <p:pic>
        <p:nvPicPr>
          <p:cNvPr id="9" name="Espace réservé du contenu 8">
            <a:extLst>
              <a:ext uri="{FF2B5EF4-FFF2-40B4-BE49-F238E27FC236}">
                <a16:creationId xmlns:a16="http://schemas.microsoft.com/office/drawing/2014/main" id="{BC30812F-0675-082F-5922-59178CDCB1DF}"/>
              </a:ext>
            </a:extLst>
          </p:cNvPr>
          <p:cNvPicPr>
            <a:picLocks noGrp="1" noChangeAspect="1"/>
          </p:cNvPicPr>
          <p:nvPr>
            <p:ph sz="quarter" idx="13"/>
          </p:nvPr>
        </p:nvPicPr>
        <p:blipFill>
          <a:blip r:embed="rId2"/>
          <a:stretch>
            <a:fillRect/>
          </a:stretch>
        </p:blipFill>
        <p:spPr>
          <a:xfrm rot="5400000">
            <a:off x="971198" y="2699666"/>
            <a:ext cx="4112691" cy="3445702"/>
          </a:xfrm>
          <a:prstGeom prst="rect">
            <a:avLst/>
          </a:prstGeom>
        </p:spPr>
      </p:pic>
      <p:pic>
        <p:nvPicPr>
          <p:cNvPr id="15" name="Espace réservé du contenu 14">
            <a:extLst>
              <a:ext uri="{FF2B5EF4-FFF2-40B4-BE49-F238E27FC236}">
                <a16:creationId xmlns:a16="http://schemas.microsoft.com/office/drawing/2014/main" id="{3A2CA7F4-AAFF-AABE-82DC-D562A6EDDE0B}"/>
              </a:ext>
            </a:extLst>
          </p:cNvPr>
          <p:cNvPicPr>
            <a:picLocks noGrp="1" noChangeAspect="1"/>
          </p:cNvPicPr>
          <p:nvPr>
            <p:ph sz="quarter" idx="14"/>
          </p:nvPr>
        </p:nvPicPr>
        <p:blipFill>
          <a:blip r:embed="rId3"/>
          <a:stretch>
            <a:fillRect/>
          </a:stretch>
        </p:blipFill>
        <p:spPr>
          <a:xfrm rot="5400000">
            <a:off x="6270814" y="2741483"/>
            <a:ext cx="4112694" cy="3362068"/>
          </a:xfrm>
          <a:prstGeom prst="rect">
            <a:avLst/>
          </a:prstGeom>
        </p:spPr>
      </p:pic>
      <p:sp>
        <p:nvSpPr>
          <p:cNvPr id="3" name="ZoneTexte 2">
            <a:extLst>
              <a:ext uri="{FF2B5EF4-FFF2-40B4-BE49-F238E27FC236}">
                <a16:creationId xmlns:a16="http://schemas.microsoft.com/office/drawing/2014/main" id="{8B0AE0D5-BD08-A589-6BA5-912EF23DBE72}"/>
              </a:ext>
            </a:extLst>
          </p:cNvPr>
          <p:cNvSpPr txBox="1"/>
          <p:nvPr/>
        </p:nvSpPr>
        <p:spPr>
          <a:xfrm>
            <a:off x="4125952" y="802888"/>
            <a:ext cx="3914078" cy="954107"/>
          </a:xfrm>
          <a:prstGeom prst="rect">
            <a:avLst/>
          </a:prstGeom>
          <a:noFill/>
        </p:spPr>
        <p:txBody>
          <a:bodyPr wrap="square" rtlCol="0">
            <a:spAutoFit/>
          </a:bodyPr>
          <a:lstStyle/>
          <a:p>
            <a:r>
              <a:rPr lang="fr-CH" sz="2000" dirty="0"/>
              <a:t>Pères Noël différents modèles</a:t>
            </a:r>
          </a:p>
          <a:p>
            <a:endParaRPr lang="fr-CH" sz="2000" dirty="0"/>
          </a:p>
          <a:p>
            <a:r>
              <a:rPr lang="fr-CH" sz="1600" dirty="0"/>
              <a:t>                 CHF 10.-- pce</a:t>
            </a:r>
          </a:p>
        </p:txBody>
      </p:sp>
    </p:spTree>
    <p:extLst>
      <p:ext uri="{BB962C8B-B14F-4D97-AF65-F5344CB8AC3E}">
        <p14:creationId xmlns:p14="http://schemas.microsoft.com/office/powerpoint/2010/main" val="427058874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EF9C39-5EEE-64DA-806F-BADFD36E8367}"/>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1DC3165E-800B-4DDD-7406-6218A3FA1D77}"/>
              </a:ext>
            </a:extLst>
          </p:cNvPr>
          <p:cNvSpPr>
            <a:spLocks noGrp="1"/>
          </p:cNvSpPr>
          <p:nvPr>
            <p:ph type="title"/>
          </p:nvPr>
        </p:nvSpPr>
        <p:spPr>
          <a:xfrm>
            <a:off x="3122340" y="211873"/>
            <a:ext cx="6679581" cy="702527"/>
          </a:xfrm>
        </p:spPr>
        <p:txBody>
          <a:bodyPr>
            <a:normAutofit/>
          </a:bodyPr>
          <a:lstStyle/>
          <a:p>
            <a:r>
              <a:rPr lang="fr-CH" sz="3200" dirty="0">
                <a:solidFill>
                  <a:schemeClr val="tx1"/>
                </a:solidFill>
              </a:rPr>
              <a:t>Bonhommes en pain d’épices</a:t>
            </a:r>
          </a:p>
        </p:txBody>
      </p:sp>
      <p:pic>
        <p:nvPicPr>
          <p:cNvPr id="15" name="Espace réservé du contenu 14">
            <a:extLst>
              <a:ext uri="{FF2B5EF4-FFF2-40B4-BE49-F238E27FC236}">
                <a16:creationId xmlns:a16="http://schemas.microsoft.com/office/drawing/2014/main" id="{FF134015-C36F-30D9-6CBD-B02E6C76497C}"/>
              </a:ext>
            </a:extLst>
          </p:cNvPr>
          <p:cNvPicPr>
            <a:picLocks noGrp="1" noChangeAspect="1"/>
          </p:cNvPicPr>
          <p:nvPr>
            <p:ph sz="quarter" idx="13"/>
          </p:nvPr>
        </p:nvPicPr>
        <p:blipFill>
          <a:blip r:embed="rId2"/>
          <a:stretch>
            <a:fillRect/>
          </a:stretch>
        </p:blipFill>
        <p:spPr>
          <a:xfrm rot="5400000">
            <a:off x="2424888" y="2608779"/>
            <a:ext cx="3424237" cy="2568177"/>
          </a:xfrm>
          <a:prstGeom prst="rect">
            <a:avLst/>
          </a:prstGeom>
        </p:spPr>
      </p:pic>
      <p:sp>
        <p:nvSpPr>
          <p:cNvPr id="5" name="Espace réservé de la date 4">
            <a:extLst>
              <a:ext uri="{FF2B5EF4-FFF2-40B4-BE49-F238E27FC236}">
                <a16:creationId xmlns:a16="http://schemas.microsoft.com/office/drawing/2014/main" id="{07489492-698B-2314-7280-A50B1624348B}"/>
              </a:ext>
            </a:extLst>
          </p:cNvPr>
          <p:cNvSpPr>
            <a:spLocks noGrp="1"/>
          </p:cNvSpPr>
          <p:nvPr>
            <p:ph type="dt" sz="half" idx="10"/>
          </p:nvPr>
        </p:nvSpPr>
        <p:spPr/>
        <p:txBody>
          <a:bodyPr/>
          <a:lstStyle/>
          <a:p>
            <a:pPr rtl="0"/>
            <a:r>
              <a:rPr lang="fr-FR" noProof="0"/>
              <a:t>20XX</a:t>
            </a:r>
          </a:p>
        </p:txBody>
      </p:sp>
      <p:pic>
        <p:nvPicPr>
          <p:cNvPr id="18" name="Image 17">
            <a:extLst>
              <a:ext uri="{FF2B5EF4-FFF2-40B4-BE49-F238E27FC236}">
                <a16:creationId xmlns:a16="http://schemas.microsoft.com/office/drawing/2014/main" id="{AEF1ED3C-F04D-B171-C7D0-A984413F0B00}"/>
              </a:ext>
            </a:extLst>
          </p:cNvPr>
          <p:cNvPicPr>
            <a:picLocks noChangeAspect="1"/>
          </p:cNvPicPr>
          <p:nvPr/>
        </p:nvPicPr>
        <p:blipFill>
          <a:blip r:embed="rId3"/>
          <a:stretch>
            <a:fillRect/>
          </a:stretch>
        </p:blipFill>
        <p:spPr>
          <a:xfrm>
            <a:off x="7195789" y="2180749"/>
            <a:ext cx="2743199" cy="3424237"/>
          </a:xfrm>
          <a:prstGeom prst="rect">
            <a:avLst/>
          </a:prstGeom>
        </p:spPr>
      </p:pic>
      <p:sp>
        <p:nvSpPr>
          <p:cNvPr id="3" name="ZoneTexte 2">
            <a:extLst>
              <a:ext uri="{FF2B5EF4-FFF2-40B4-BE49-F238E27FC236}">
                <a16:creationId xmlns:a16="http://schemas.microsoft.com/office/drawing/2014/main" id="{6858FBA4-F5D9-5B7A-516A-86212041CAC4}"/>
              </a:ext>
            </a:extLst>
          </p:cNvPr>
          <p:cNvSpPr txBox="1"/>
          <p:nvPr/>
        </p:nvSpPr>
        <p:spPr>
          <a:xfrm>
            <a:off x="4995746" y="1003610"/>
            <a:ext cx="2832410" cy="954107"/>
          </a:xfrm>
          <a:prstGeom prst="rect">
            <a:avLst/>
          </a:prstGeom>
          <a:noFill/>
        </p:spPr>
        <p:txBody>
          <a:bodyPr wrap="square" rtlCol="0">
            <a:spAutoFit/>
          </a:bodyPr>
          <a:lstStyle/>
          <a:p>
            <a:r>
              <a:rPr lang="fr-CH" sz="2000" dirty="0"/>
              <a:t>  Différent modèles</a:t>
            </a:r>
          </a:p>
          <a:p>
            <a:endParaRPr lang="fr-CH" sz="2000" dirty="0"/>
          </a:p>
          <a:p>
            <a:r>
              <a:rPr lang="fr-CH" sz="1600" dirty="0"/>
              <a:t>           CHF 9.-- pce</a:t>
            </a:r>
          </a:p>
        </p:txBody>
      </p:sp>
    </p:spTree>
    <p:extLst>
      <p:ext uri="{BB962C8B-B14F-4D97-AF65-F5344CB8AC3E}">
        <p14:creationId xmlns:p14="http://schemas.microsoft.com/office/powerpoint/2010/main" val="132123443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2F6A17-28D9-76A1-EB25-5475783A469D}"/>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84DB68EC-CF35-41FE-14F5-20DDC9EA2701}"/>
              </a:ext>
            </a:extLst>
          </p:cNvPr>
          <p:cNvSpPr>
            <a:spLocks noGrp="1"/>
          </p:cNvSpPr>
          <p:nvPr>
            <p:ph type="title"/>
          </p:nvPr>
        </p:nvSpPr>
        <p:spPr>
          <a:xfrm>
            <a:off x="8196408" y="640832"/>
            <a:ext cx="3352128" cy="1143364"/>
          </a:xfrm>
        </p:spPr>
        <p:txBody>
          <a:bodyPr vert="horz" lIns="91440" tIns="45720" rIns="91440" bIns="45720" rtlCol="0" anchor="ctr">
            <a:normAutofit/>
          </a:bodyPr>
          <a:lstStyle/>
          <a:p>
            <a:pPr algn="ctr"/>
            <a:r>
              <a:rPr lang="en-US" dirty="0" err="1">
                <a:solidFill>
                  <a:schemeClr val="tx1"/>
                </a:solidFill>
              </a:rPr>
              <a:t>Animaux</a:t>
            </a:r>
            <a:r>
              <a:rPr lang="en-US" dirty="0">
                <a:solidFill>
                  <a:schemeClr val="tx1"/>
                </a:solidFill>
              </a:rPr>
              <a:t> </a:t>
            </a:r>
          </a:p>
        </p:txBody>
      </p:sp>
      <p:pic>
        <p:nvPicPr>
          <p:cNvPr id="9" name="Espace réservé du contenu 8">
            <a:extLst>
              <a:ext uri="{FF2B5EF4-FFF2-40B4-BE49-F238E27FC236}">
                <a16:creationId xmlns:a16="http://schemas.microsoft.com/office/drawing/2014/main" id="{97307054-20F5-D8E0-5CB6-A3C37F50E347}"/>
              </a:ext>
            </a:extLst>
          </p:cNvPr>
          <p:cNvPicPr>
            <a:picLocks noGrp="1" noChangeAspect="1"/>
          </p:cNvPicPr>
          <p:nvPr>
            <p:ph sz="quarter" idx="13"/>
          </p:nvPr>
        </p:nvPicPr>
        <p:blipFill>
          <a:blip r:embed="rId2"/>
          <a:srcRect t="26374" r="-2" b="5526"/>
          <a:stretch>
            <a:fillRect/>
          </a:stretch>
        </p:blipFill>
        <p:spPr>
          <a:xfrm>
            <a:off x="1" y="10"/>
            <a:ext cx="7552944" cy="6857990"/>
          </a:xfrm>
          <a:prstGeom prst="rect">
            <a:avLst/>
          </a:prstGeom>
        </p:spPr>
      </p:pic>
      <p:sp>
        <p:nvSpPr>
          <p:cNvPr id="4" name="Espace réservé du contenu 3">
            <a:extLst>
              <a:ext uri="{FF2B5EF4-FFF2-40B4-BE49-F238E27FC236}">
                <a16:creationId xmlns:a16="http://schemas.microsoft.com/office/drawing/2014/main" id="{52B0E09B-3CCC-D8FA-856E-288EEBED9B30}"/>
              </a:ext>
            </a:extLst>
          </p:cNvPr>
          <p:cNvSpPr>
            <a:spLocks noGrp="1"/>
          </p:cNvSpPr>
          <p:nvPr>
            <p:ph sz="quarter" idx="14"/>
          </p:nvPr>
        </p:nvSpPr>
        <p:spPr>
          <a:xfrm>
            <a:off x="8196408" y="2367092"/>
            <a:ext cx="3352128" cy="3881309"/>
          </a:xfrm>
        </p:spPr>
        <p:txBody>
          <a:bodyPr vert="horz" lIns="91440" tIns="45720" rIns="91440" bIns="45720" rtlCol="0">
            <a:normAutofit/>
          </a:bodyPr>
          <a:lstStyle/>
          <a:p>
            <a:pPr marL="0" indent="0">
              <a:buNone/>
            </a:pPr>
            <a:r>
              <a:rPr lang="en-US" sz="2000" dirty="0">
                <a:solidFill>
                  <a:schemeClr val="tx1"/>
                </a:solidFill>
              </a:rPr>
              <a:t>Couple </a:t>
            </a:r>
            <a:r>
              <a:rPr lang="en-US" sz="2000" dirty="0" err="1">
                <a:solidFill>
                  <a:schemeClr val="tx1"/>
                </a:solidFill>
              </a:rPr>
              <a:t>d’oiseaux</a:t>
            </a:r>
            <a:endParaRPr lang="en-US" sz="2000" dirty="0">
              <a:solidFill>
                <a:schemeClr val="tx1"/>
              </a:solidFill>
            </a:endParaRPr>
          </a:p>
          <a:p>
            <a:pPr marL="0" indent="0">
              <a:buNone/>
            </a:pPr>
            <a:endParaRPr lang="en-US" sz="2000" dirty="0">
              <a:solidFill>
                <a:schemeClr val="tx1"/>
              </a:solidFill>
            </a:endParaRPr>
          </a:p>
          <a:p>
            <a:pPr marL="0" indent="0">
              <a:buNone/>
            </a:pPr>
            <a:r>
              <a:rPr lang="en-US" sz="1600" dirty="0">
                <a:solidFill>
                  <a:schemeClr val="tx1"/>
                </a:solidFill>
              </a:rPr>
              <a:t>CHF 20.--</a:t>
            </a:r>
          </a:p>
        </p:txBody>
      </p:sp>
      <p:sp>
        <p:nvSpPr>
          <p:cNvPr id="7" name="Espace réservé du numéro de diapositive 6">
            <a:extLst>
              <a:ext uri="{FF2B5EF4-FFF2-40B4-BE49-F238E27FC236}">
                <a16:creationId xmlns:a16="http://schemas.microsoft.com/office/drawing/2014/main" id="{EADC1462-2AAD-2246-F3F9-77E6B45B4444}"/>
              </a:ext>
            </a:extLst>
          </p:cNvPr>
          <p:cNvSpPr>
            <a:spLocks noGrp="1"/>
          </p:cNvSpPr>
          <p:nvPr>
            <p:ph type="sldNum" sz="quarter" idx="12"/>
          </p:nvPr>
        </p:nvSpPr>
        <p:spPr>
          <a:xfrm>
            <a:off x="10514011" y="6265130"/>
            <a:ext cx="764215" cy="365125"/>
          </a:xfrm>
        </p:spPr>
        <p:txBody>
          <a:bodyPr vert="horz" lIns="91440" tIns="45720" rIns="91440" bIns="45720" rtlCol="0" anchor="ctr">
            <a:normAutofit fontScale="92500" lnSpcReduction="10000"/>
          </a:bodyPr>
          <a:lstStyle/>
          <a:p>
            <a:pPr>
              <a:spcAft>
                <a:spcPts val="600"/>
              </a:spcAft>
            </a:pPr>
            <a:fld id="{73B850FF-6169-4056-8077-06FFA93A5366}" type="slidenum">
              <a:rPr lang="en-US" noProof="0" smtClean="0"/>
              <a:pPr>
                <a:spcAft>
                  <a:spcPts val="600"/>
                </a:spcAft>
              </a:pPr>
              <a:t>49</a:t>
            </a:fld>
            <a:endParaRPr lang="en-US" noProof="0"/>
          </a:p>
        </p:txBody>
      </p:sp>
    </p:spTree>
    <p:extLst>
      <p:ext uri="{BB962C8B-B14F-4D97-AF65-F5344CB8AC3E}">
        <p14:creationId xmlns:p14="http://schemas.microsoft.com/office/powerpoint/2010/main" val="40996479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754E73-0F63-7CA8-96E8-64659953AB1B}"/>
            </a:ext>
          </a:extLst>
        </p:cNvPr>
        <p:cNvGrpSpPr/>
        <p:nvPr/>
      </p:nvGrpSpPr>
      <p:grpSpPr>
        <a:xfrm>
          <a:off x="0" y="0"/>
          <a:ext cx="0" cy="0"/>
          <a:chOff x="0" y="0"/>
          <a:chExt cx="0" cy="0"/>
        </a:xfrm>
      </p:grpSpPr>
      <p:pic>
        <p:nvPicPr>
          <p:cNvPr id="8" name="Espace réservé du contenu 7">
            <a:extLst>
              <a:ext uri="{FF2B5EF4-FFF2-40B4-BE49-F238E27FC236}">
                <a16:creationId xmlns:a16="http://schemas.microsoft.com/office/drawing/2014/main" id="{12E34068-0754-0E36-A9F0-67629A7C934A}"/>
              </a:ext>
            </a:extLst>
          </p:cNvPr>
          <p:cNvPicPr>
            <a:picLocks noGrp="1" noChangeAspect="1"/>
          </p:cNvPicPr>
          <p:nvPr>
            <p:ph sz="quarter" idx="13"/>
          </p:nvPr>
        </p:nvPicPr>
        <p:blipFill>
          <a:blip r:embed="rId2"/>
          <a:stretch>
            <a:fillRect/>
          </a:stretch>
        </p:blipFill>
        <p:spPr>
          <a:xfrm>
            <a:off x="2629060" y="2366962"/>
            <a:ext cx="2568177" cy="3424237"/>
          </a:xfrm>
          <a:prstGeom prst="rect">
            <a:avLst/>
          </a:prstGeom>
        </p:spPr>
      </p:pic>
      <p:pic>
        <p:nvPicPr>
          <p:cNvPr id="12" name="Espace réservé du contenu 11">
            <a:extLst>
              <a:ext uri="{FF2B5EF4-FFF2-40B4-BE49-F238E27FC236}">
                <a16:creationId xmlns:a16="http://schemas.microsoft.com/office/drawing/2014/main" id="{16418CE9-5763-F4FA-396C-312B8EC9E61E}"/>
              </a:ext>
            </a:extLst>
          </p:cNvPr>
          <p:cNvPicPr>
            <a:picLocks noGrp="1" noChangeAspect="1"/>
          </p:cNvPicPr>
          <p:nvPr>
            <p:ph sz="quarter" idx="14"/>
          </p:nvPr>
        </p:nvPicPr>
        <p:blipFill>
          <a:blip r:embed="rId3"/>
          <a:stretch>
            <a:fillRect/>
          </a:stretch>
        </p:blipFill>
        <p:spPr>
          <a:xfrm>
            <a:off x="7440811" y="2366963"/>
            <a:ext cx="2568177" cy="3424237"/>
          </a:xfrm>
          <a:prstGeom prst="rect">
            <a:avLst/>
          </a:prstGeom>
        </p:spPr>
      </p:pic>
      <p:sp>
        <p:nvSpPr>
          <p:cNvPr id="7" name="Espace réservé du numéro de diapositive 6">
            <a:extLst>
              <a:ext uri="{FF2B5EF4-FFF2-40B4-BE49-F238E27FC236}">
                <a16:creationId xmlns:a16="http://schemas.microsoft.com/office/drawing/2014/main" id="{B7A85206-E8E8-508C-D9B7-AA25908647C1}"/>
              </a:ext>
            </a:extLst>
          </p:cNvPr>
          <p:cNvSpPr>
            <a:spLocks noGrp="1"/>
          </p:cNvSpPr>
          <p:nvPr>
            <p:ph type="sldNum" sz="quarter" idx="12"/>
          </p:nvPr>
        </p:nvSpPr>
        <p:spPr/>
        <p:txBody>
          <a:bodyPr/>
          <a:lstStyle/>
          <a:p>
            <a:pPr rtl="0"/>
            <a:fld id="{73B850FF-6169-4056-8077-06FFA93A5366}" type="slidenum">
              <a:rPr lang="fr-FR" noProof="0" smtClean="0"/>
              <a:pPr rtl="0"/>
              <a:t>50</a:t>
            </a:fld>
            <a:endParaRPr lang="fr-FR" noProof="0"/>
          </a:p>
        </p:txBody>
      </p:sp>
      <p:sp>
        <p:nvSpPr>
          <p:cNvPr id="3" name="ZoneTexte 2">
            <a:extLst>
              <a:ext uri="{FF2B5EF4-FFF2-40B4-BE49-F238E27FC236}">
                <a16:creationId xmlns:a16="http://schemas.microsoft.com/office/drawing/2014/main" id="{9F30AE86-4470-7001-7F6C-60EBFD341214}"/>
              </a:ext>
            </a:extLst>
          </p:cNvPr>
          <p:cNvSpPr txBox="1"/>
          <p:nvPr/>
        </p:nvSpPr>
        <p:spPr>
          <a:xfrm>
            <a:off x="2546194" y="1271239"/>
            <a:ext cx="2651043" cy="923330"/>
          </a:xfrm>
          <a:prstGeom prst="rect">
            <a:avLst/>
          </a:prstGeom>
          <a:noFill/>
        </p:spPr>
        <p:txBody>
          <a:bodyPr wrap="square" rtlCol="0">
            <a:spAutoFit/>
          </a:bodyPr>
          <a:lstStyle/>
          <a:p>
            <a:r>
              <a:rPr lang="fr-CH" sz="2000" dirty="0"/>
              <a:t>Oiseau sur une pive</a:t>
            </a:r>
          </a:p>
          <a:p>
            <a:endParaRPr lang="fr-CH" dirty="0"/>
          </a:p>
          <a:p>
            <a:r>
              <a:rPr lang="fr-CH" sz="1600" dirty="0"/>
              <a:t>CHF 15.--</a:t>
            </a:r>
          </a:p>
        </p:txBody>
      </p:sp>
      <p:sp>
        <p:nvSpPr>
          <p:cNvPr id="4" name="ZoneTexte 3">
            <a:extLst>
              <a:ext uri="{FF2B5EF4-FFF2-40B4-BE49-F238E27FC236}">
                <a16:creationId xmlns:a16="http://schemas.microsoft.com/office/drawing/2014/main" id="{078603F2-0E75-AF5A-D9D8-FEAC3B630FF3}"/>
              </a:ext>
            </a:extLst>
          </p:cNvPr>
          <p:cNvSpPr txBox="1"/>
          <p:nvPr/>
        </p:nvSpPr>
        <p:spPr>
          <a:xfrm>
            <a:off x="7440811" y="1360449"/>
            <a:ext cx="2651043" cy="923330"/>
          </a:xfrm>
          <a:prstGeom prst="rect">
            <a:avLst/>
          </a:prstGeom>
          <a:noFill/>
        </p:spPr>
        <p:txBody>
          <a:bodyPr wrap="square" rtlCol="0">
            <a:spAutoFit/>
          </a:bodyPr>
          <a:lstStyle/>
          <a:p>
            <a:r>
              <a:rPr lang="fr-CH" dirty="0"/>
              <a:t>Oiseau sur un gland</a:t>
            </a:r>
          </a:p>
          <a:p>
            <a:endParaRPr lang="fr-CH" dirty="0"/>
          </a:p>
          <a:p>
            <a:r>
              <a:rPr lang="fr-CH" sz="1600" dirty="0"/>
              <a:t>CHF 15.--</a:t>
            </a:r>
          </a:p>
        </p:txBody>
      </p:sp>
    </p:spTree>
    <p:extLst>
      <p:ext uri="{BB962C8B-B14F-4D97-AF65-F5344CB8AC3E}">
        <p14:creationId xmlns:p14="http://schemas.microsoft.com/office/powerpoint/2010/main" val="118063243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BB5325-B03F-A4EB-AB48-FD1EC9B32055}"/>
            </a:ext>
          </a:extLst>
        </p:cNvPr>
        <p:cNvGrpSpPr/>
        <p:nvPr/>
      </p:nvGrpSpPr>
      <p:grpSpPr>
        <a:xfrm>
          <a:off x="0" y="0"/>
          <a:ext cx="0" cy="0"/>
          <a:chOff x="0" y="0"/>
          <a:chExt cx="0" cy="0"/>
        </a:xfrm>
      </p:grpSpPr>
      <p:pic>
        <p:nvPicPr>
          <p:cNvPr id="13" name="Espace réservé du contenu 12">
            <a:extLst>
              <a:ext uri="{FF2B5EF4-FFF2-40B4-BE49-F238E27FC236}">
                <a16:creationId xmlns:a16="http://schemas.microsoft.com/office/drawing/2014/main" id="{951A2F6B-E295-BF07-C0B4-0C1B50935F1E}"/>
              </a:ext>
            </a:extLst>
          </p:cNvPr>
          <p:cNvPicPr>
            <a:picLocks noGrp="1" noChangeAspect="1"/>
          </p:cNvPicPr>
          <p:nvPr>
            <p:ph sz="quarter" idx="13"/>
          </p:nvPr>
        </p:nvPicPr>
        <p:blipFill>
          <a:blip r:embed="rId2"/>
          <a:stretch>
            <a:fillRect/>
          </a:stretch>
        </p:blipFill>
        <p:spPr>
          <a:xfrm>
            <a:off x="2183011" y="2366963"/>
            <a:ext cx="2568177" cy="3424237"/>
          </a:xfrm>
          <a:prstGeom prst="rect">
            <a:avLst/>
          </a:prstGeom>
        </p:spPr>
      </p:pic>
      <p:pic>
        <p:nvPicPr>
          <p:cNvPr id="14" name="Espace réservé du contenu 13">
            <a:extLst>
              <a:ext uri="{FF2B5EF4-FFF2-40B4-BE49-F238E27FC236}">
                <a16:creationId xmlns:a16="http://schemas.microsoft.com/office/drawing/2014/main" id="{A769866D-C35C-C591-EF30-384E34C8DAD3}"/>
              </a:ext>
            </a:extLst>
          </p:cNvPr>
          <p:cNvPicPr>
            <a:picLocks noGrp="1" noChangeAspect="1"/>
          </p:cNvPicPr>
          <p:nvPr>
            <p:ph sz="quarter" idx="14"/>
          </p:nvPr>
        </p:nvPicPr>
        <p:blipFill>
          <a:blip r:embed="rId3"/>
          <a:stretch>
            <a:fillRect/>
          </a:stretch>
        </p:blipFill>
        <p:spPr>
          <a:xfrm>
            <a:off x="7440811" y="2366963"/>
            <a:ext cx="2568177" cy="3424237"/>
          </a:xfrm>
          <a:prstGeom prst="rect">
            <a:avLst/>
          </a:prstGeom>
        </p:spPr>
      </p:pic>
      <p:sp>
        <p:nvSpPr>
          <p:cNvPr id="7" name="Espace réservé du numéro de diapositive 6">
            <a:extLst>
              <a:ext uri="{FF2B5EF4-FFF2-40B4-BE49-F238E27FC236}">
                <a16:creationId xmlns:a16="http://schemas.microsoft.com/office/drawing/2014/main" id="{9F8F2D70-3BF9-7C44-FEA4-15FC41B2A68A}"/>
              </a:ext>
            </a:extLst>
          </p:cNvPr>
          <p:cNvSpPr>
            <a:spLocks noGrp="1"/>
          </p:cNvSpPr>
          <p:nvPr>
            <p:ph type="sldNum" sz="quarter" idx="12"/>
          </p:nvPr>
        </p:nvSpPr>
        <p:spPr/>
        <p:txBody>
          <a:bodyPr/>
          <a:lstStyle/>
          <a:p>
            <a:pPr rtl="0"/>
            <a:fld id="{73B850FF-6169-4056-8077-06FFA93A5366}" type="slidenum">
              <a:rPr lang="fr-FR" noProof="0" smtClean="0"/>
              <a:pPr rtl="0"/>
              <a:t>51</a:t>
            </a:fld>
            <a:endParaRPr lang="fr-FR" noProof="0"/>
          </a:p>
        </p:txBody>
      </p:sp>
      <p:sp>
        <p:nvSpPr>
          <p:cNvPr id="3" name="ZoneTexte 2">
            <a:extLst>
              <a:ext uri="{FF2B5EF4-FFF2-40B4-BE49-F238E27FC236}">
                <a16:creationId xmlns:a16="http://schemas.microsoft.com/office/drawing/2014/main" id="{D4D49E96-C0E2-58C5-B905-BE3892CA4FAC}"/>
              </a:ext>
            </a:extLst>
          </p:cNvPr>
          <p:cNvSpPr txBox="1"/>
          <p:nvPr/>
        </p:nvSpPr>
        <p:spPr>
          <a:xfrm>
            <a:off x="2274849" y="1152907"/>
            <a:ext cx="2476339" cy="954107"/>
          </a:xfrm>
          <a:prstGeom prst="rect">
            <a:avLst/>
          </a:prstGeom>
          <a:noFill/>
        </p:spPr>
        <p:txBody>
          <a:bodyPr wrap="square" rtlCol="0">
            <a:spAutoFit/>
          </a:bodyPr>
          <a:lstStyle/>
          <a:p>
            <a:r>
              <a:rPr lang="fr-CH" sz="2000" dirty="0"/>
              <a:t>Oiseau sur marron</a:t>
            </a:r>
          </a:p>
          <a:p>
            <a:endParaRPr lang="fr-CH" sz="2000" dirty="0"/>
          </a:p>
          <a:p>
            <a:r>
              <a:rPr lang="fr-CH" sz="1600" dirty="0"/>
              <a:t>CHF 15.--</a:t>
            </a:r>
          </a:p>
        </p:txBody>
      </p:sp>
      <p:sp>
        <p:nvSpPr>
          <p:cNvPr id="4" name="ZoneTexte 3">
            <a:extLst>
              <a:ext uri="{FF2B5EF4-FFF2-40B4-BE49-F238E27FC236}">
                <a16:creationId xmlns:a16="http://schemas.microsoft.com/office/drawing/2014/main" id="{B16F2CA2-5F13-E124-7A01-8D0F220E6A21}"/>
              </a:ext>
            </a:extLst>
          </p:cNvPr>
          <p:cNvSpPr txBox="1"/>
          <p:nvPr/>
        </p:nvSpPr>
        <p:spPr>
          <a:xfrm>
            <a:off x="7304049" y="1152907"/>
            <a:ext cx="2704939" cy="923330"/>
          </a:xfrm>
          <a:prstGeom prst="rect">
            <a:avLst/>
          </a:prstGeom>
          <a:noFill/>
        </p:spPr>
        <p:txBody>
          <a:bodyPr wrap="square" rtlCol="0">
            <a:spAutoFit/>
          </a:bodyPr>
          <a:lstStyle/>
          <a:p>
            <a:r>
              <a:rPr lang="fr-CH" dirty="0"/>
              <a:t>Oiseau sur noisette</a:t>
            </a:r>
          </a:p>
          <a:p>
            <a:endParaRPr lang="fr-CH" dirty="0"/>
          </a:p>
          <a:p>
            <a:r>
              <a:rPr lang="fr-CH" sz="1600" dirty="0"/>
              <a:t>CHF 15.-- </a:t>
            </a:r>
          </a:p>
        </p:txBody>
      </p:sp>
    </p:spTree>
    <p:extLst>
      <p:ext uri="{BB962C8B-B14F-4D97-AF65-F5344CB8AC3E}">
        <p14:creationId xmlns:p14="http://schemas.microsoft.com/office/powerpoint/2010/main" val="122240314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2B606B-5A88-1F0A-5654-0A22B8EEC198}"/>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0E2A9C4B-4B86-0DA8-4E16-200CFBD7FBB6}"/>
              </a:ext>
            </a:extLst>
          </p:cNvPr>
          <p:cNvSpPr>
            <a:spLocks noGrp="1"/>
          </p:cNvSpPr>
          <p:nvPr>
            <p:ph type="title"/>
          </p:nvPr>
        </p:nvSpPr>
        <p:spPr>
          <a:xfrm>
            <a:off x="5174166" y="618517"/>
            <a:ext cx="6104060" cy="663873"/>
          </a:xfrm>
        </p:spPr>
        <p:txBody>
          <a:bodyPr>
            <a:normAutofit/>
          </a:bodyPr>
          <a:lstStyle/>
          <a:p>
            <a:r>
              <a:rPr lang="fr-CH" sz="3200" dirty="0">
                <a:solidFill>
                  <a:schemeClr val="tx1"/>
                </a:solidFill>
              </a:rPr>
              <a:t>Les Cerfs</a:t>
            </a:r>
          </a:p>
        </p:txBody>
      </p:sp>
      <p:pic>
        <p:nvPicPr>
          <p:cNvPr id="8" name="Espace réservé du contenu 7">
            <a:extLst>
              <a:ext uri="{FF2B5EF4-FFF2-40B4-BE49-F238E27FC236}">
                <a16:creationId xmlns:a16="http://schemas.microsoft.com/office/drawing/2014/main" id="{539B3BBA-09DD-EA3F-99ED-828E4AD2B7F3}"/>
              </a:ext>
            </a:extLst>
          </p:cNvPr>
          <p:cNvPicPr>
            <a:picLocks noGrp="1" noChangeAspect="1"/>
          </p:cNvPicPr>
          <p:nvPr>
            <p:ph sz="quarter" idx="13"/>
          </p:nvPr>
        </p:nvPicPr>
        <p:blipFill>
          <a:blip r:embed="rId2"/>
          <a:stretch>
            <a:fillRect/>
          </a:stretch>
        </p:blipFill>
        <p:spPr>
          <a:xfrm rot="5400000">
            <a:off x="1647679" y="2830367"/>
            <a:ext cx="4036044" cy="3027033"/>
          </a:xfrm>
          <a:prstGeom prst="rect">
            <a:avLst/>
          </a:prstGeom>
        </p:spPr>
      </p:pic>
      <p:pic>
        <p:nvPicPr>
          <p:cNvPr id="10" name="Espace réservé du contenu 9">
            <a:extLst>
              <a:ext uri="{FF2B5EF4-FFF2-40B4-BE49-F238E27FC236}">
                <a16:creationId xmlns:a16="http://schemas.microsoft.com/office/drawing/2014/main" id="{3332B8C2-50A9-AD87-1F79-378D3C17D757}"/>
              </a:ext>
            </a:extLst>
          </p:cNvPr>
          <p:cNvPicPr>
            <a:picLocks noGrp="1" noChangeAspect="1"/>
          </p:cNvPicPr>
          <p:nvPr>
            <p:ph sz="quarter" idx="14"/>
          </p:nvPr>
        </p:nvPicPr>
        <p:blipFill>
          <a:blip r:embed="rId3"/>
          <a:stretch>
            <a:fillRect/>
          </a:stretch>
        </p:blipFill>
        <p:spPr>
          <a:xfrm rot="5400000">
            <a:off x="6905477" y="2830367"/>
            <a:ext cx="4036045" cy="3027034"/>
          </a:xfrm>
          <a:prstGeom prst="rect">
            <a:avLst/>
          </a:prstGeom>
        </p:spPr>
      </p:pic>
      <p:sp>
        <p:nvSpPr>
          <p:cNvPr id="7" name="Espace réservé du numéro de diapositive 6">
            <a:extLst>
              <a:ext uri="{FF2B5EF4-FFF2-40B4-BE49-F238E27FC236}">
                <a16:creationId xmlns:a16="http://schemas.microsoft.com/office/drawing/2014/main" id="{4F530E5F-D591-4157-9A42-8457C8364DBA}"/>
              </a:ext>
            </a:extLst>
          </p:cNvPr>
          <p:cNvSpPr>
            <a:spLocks noGrp="1"/>
          </p:cNvSpPr>
          <p:nvPr>
            <p:ph type="sldNum" sz="quarter" idx="12"/>
          </p:nvPr>
        </p:nvSpPr>
        <p:spPr/>
        <p:txBody>
          <a:bodyPr/>
          <a:lstStyle/>
          <a:p>
            <a:pPr rtl="0"/>
            <a:fld id="{73B850FF-6169-4056-8077-06FFA93A5366}" type="slidenum">
              <a:rPr lang="fr-FR" noProof="0" smtClean="0"/>
              <a:pPr rtl="0"/>
              <a:t>52</a:t>
            </a:fld>
            <a:endParaRPr lang="fr-FR" noProof="0"/>
          </a:p>
        </p:txBody>
      </p:sp>
      <p:sp>
        <p:nvSpPr>
          <p:cNvPr id="3" name="ZoneTexte 2">
            <a:extLst>
              <a:ext uri="{FF2B5EF4-FFF2-40B4-BE49-F238E27FC236}">
                <a16:creationId xmlns:a16="http://schemas.microsoft.com/office/drawing/2014/main" id="{C82397E8-1DB4-14B7-D378-AF3A21ABC0A5}"/>
              </a:ext>
            </a:extLst>
          </p:cNvPr>
          <p:cNvSpPr txBox="1"/>
          <p:nvPr/>
        </p:nvSpPr>
        <p:spPr>
          <a:xfrm>
            <a:off x="5274526" y="1694984"/>
            <a:ext cx="2436019" cy="338554"/>
          </a:xfrm>
          <a:prstGeom prst="rect">
            <a:avLst/>
          </a:prstGeom>
          <a:noFill/>
        </p:spPr>
        <p:txBody>
          <a:bodyPr wrap="square" rtlCol="0">
            <a:spAutoFit/>
          </a:bodyPr>
          <a:lstStyle/>
          <a:p>
            <a:r>
              <a:rPr lang="fr-CH" sz="1600" dirty="0"/>
              <a:t>CHF 30.-- pce</a:t>
            </a:r>
          </a:p>
        </p:txBody>
      </p:sp>
    </p:spTree>
    <p:extLst>
      <p:ext uri="{BB962C8B-B14F-4D97-AF65-F5344CB8AC3E}">
        <p14:creationId xmlns:p14="http://schemas.microsoft.com/office/powerpoint/2010/main" val="311733358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774978-91A8-FBCF-BDEA-94A0872A4CF8}"/>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AEB83E0F-AAD4-9640-DC91-27EC974A5C2A}"/>
              </a:ext>
            </a:extLst>
          </p:cNvPr>
          <p:cNvSpPr>
            <a:spLocks noGrp="1"/>
          </p:cNvSpPr>
          <p:nvPr>
            <p:ph type="title"/>
          </p:nvPr>
        </p:nvSpPr>
        <p:spPr>
          <a:xfrm>
            <a:off x="657922" y="618518"/>
            <a:ext cx="5174166" cy="1043014"/>
          </a:xfrm>
        </p:spPr>
        <p:txBody>
          <a:bodyPr>
            <a:normAutofit fontScale="90000"/>
          </a:bodyPr>
          <a:lstStyle/>
          <a:p>
            <a:pPr algn="ctr"/>
            <a:r>
              <a:rPr lang="fr-CH" dirty="0">
                <a:solidFill>
                  <a:schemeClr val="tx1"/>
                </a:solidFill>
              </a:rPr>
              <a:t>Petits Personnage de Noël</a:t>
            </a:r>
          </a:p>
        </p:txBody>
      </p:sp>
      <p:pic>
        <p:nvPicPr>
          <p:cNvPr id="15" name="Espace réservé du contenu 14">
            <a:extLst>
              <a:ext uri="{FF2B5EF4-FFF2-40B4-BE49-F238E27FC236}">
                <a16:creationId xmlns:a16="http://schemas.microsoft.com/office/drawing/2014/main" id="{448423D2-D813-8F6B-2B3B-B570CE52C4D2}"/>
              </a:ext>
            </a:extLst>
          </p:cNvPr>
          <p:cNvPicPr>
            <a:picLocks noGrp="1" noChangeAspect="1"/>
          </p:cNvPicPr>
          <p:nvPr>
            <p:ph sz="quarter" idx="14"/>
          </p:nvPr>
        </p:nvPicPr>
        <p:blipFill>
          <a:blip r:embed="rId3"/>
          <a:stretch>
            <a:fillRect/>
          </a:stretch>
        </p:blipFill>
        <p:spPr>
          <a:xfrm rot="5400000">
            <a:off x="6251709" y="1184139"/>
            <a:ext cx="5637073" cy="4227805"/>
          </a:xfrm>
          <a:prstGeom prst="rect">
            <a:avLst/>
          </a:prstGeom>
        </p:spPr>
      </p:pic>
      <p:sp>
        <p:nvSpPr>
          <p:cNvPr id="10" name="ZoneTexte 9">
            <a:extLst>
              <a:ext uri="{FF2B5EF4-FFF2-40B4-BE49-F238E27FC236}">
                <a16:creationId xmlns:a16="http://schemas.microsoft.com/office/drawing/2014/main" id="{5675494B-0DAE-CE56-0B2D-71E92B7E5609}"/>
              </a:ext>
            </a:extLst>
          </p:cNvPr>
          <p:cNvSpPr txBox="1"/>
          <p:nvPr/>
        </p:nvSpPr>
        <p:spPr>
          <a:xfrm>
            <a:off x="2620537" y="2865863"/>
            <a:ext cx="3033131" cy="892552"/>
          </a:xfrm>
          <a:prstGeom prst="rect">
            <a:avLst/>
          </a:prstGeom>
          <a:noFill/>
        </p:spPr>
        <p:txBody>
          <a:bodyPr wrap="square" rtlCol="0">
            <a:spAutoFit/>
          </a:bodyPr>
          <a:lstStyle/>
          <a:p>
            <a:r>
              <a:rPr lang="fr-CH" sz="1600" dirty="0"/>
              <a:t>Petits Lutins</a:t>
            </a:r>
          </a:p>
          <a:p>
            <a:endParaRPr lang="fr-CH" dirty="0"/>
          </a:p>
          <a:p>
            <a:r>
              <a:rPr lang="fr-CH" dirty="0"/>
              <a:t>CHF 8.-- pce</a:t>
            </a:r>
          </a:p>
        </p:txBody>
      </p:sp>
    </p:spTree>
    <p:extLst>
      <p:ext uri="{BB962C8B-B14F-4D97-AF65-F5344CB8AC3E}">
        <p14:creationId xmlns:p14="http://schemas.microsoft.com/office/powerpoint/2010/main" val="238532020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7C6481-9A85-A121-5775-2AF6297D3606}"/>
            </a:ext>
          </a:extLst>
        </p:cNvPr>
        <p:cNvGrpSpPr/>
        <p:nvPr/>
      </p:nvGrpSpPr>
      <p:grpSpPr>
        <a:xfrm>
          <a:off x="0" y="0"/>
          <a:ext cx="0" cy="0"/>
          <a:chOff x="0" y="0"/>
          <a:chExt cx="0" cy="0"/>
        </a:xfrm>
      </p:grpSpPr>
      <p:pic>
        <p:nvPicPr>
          <p:cNvPr id="8" name="Espace réservé du contenu 7">
            <a:extLst>
              <a:ext uri="{FF2B5EF4-FFF2-40B4-BE49-F238E27FC236}">
                <a16:creationId xmlns:a16="http://schemas.microsoft.com/office/drawing/2014/main" id="{58A5B87B-6545-84AC-77AE-C5E2717956A0}"/>
              </a:ext>
            </a:extLst>
          </p:cNvPr>
          <p:cNvPicPr>
            <a:picLocks noGrp="1" noChangeAspect="1"/>
          </p:cNvPicPr>
          <p:nvPr>
            <p:ph sz="quarter" idx="13"/>
          </p:nvPr>
        </p:nvPicPr>
        <p:blipFill>
          <a:blip r:embed="rId2"/>
          <a:stretch>
            <a:fillRect/>
          </a:stretch>
        </p:blipFill>
        <p:spPr>
          <a:xfrm rot="5400000">
            <a:off x="1775290" y="2281878"/>
            <a:ext cx="4565649" cy="3424237"/>
          </a:xfrm>
          <a:prstGeom prst="rect">
            <a:avLst/>
          </a:prstGeom>
        </p:spPr>
      </p:pic>
      <p:pic>
        <p:nvPicPr>
          <p:cNvPr id="13" name="Espace réservé du contenu 12">
            <a:extLst>
              <a:ext uri="{FF2B5EF4-FFF2-40B4-BE49-F238E27FC236}">
                <a16:creationId xmlns:a16="http://schemas.microsoft.com/office/drawing/2014/main" id="{1C2CCD19-E46B-6BD2-AAE9-283752BECD8F}"/>
              </a:ext>
            </a:extLst>
          </p:cNvPr>
          <p:cNvPicPr>
            <a:picLocks noGrp="1" noChangeAspect="1"/>
          </p:cNvPicPr>
          <p:nvPr>
            <p:ph sz="quarter" idx="14"/>
          </p:nvPr>
        </p:nvPicPr>
        <p:blipFill>
          <a:blip r:embed="rId3"/>
          <a:stretch>
            <a:fillRect/>
          </a:stretch>
        </p:blipFill>
        <p:spPr>
          <a:xfrm rot="5400000">
            <a:off x="6356989" y="2281878"/>
            <a:ext cx="4565649" cy="3424237"/>
          </a:xfrm>
          <a:prstGeom prst="rect">
            <a:avLst/>
          </a:prstGeom>
        </p:spPr>
      </p:pic>
      <p:sp>
        <p:nvSpPr>
          <p:cNvPr id="7" name="Espace réservé du numéro de diapositive 6">
            <a:extLst>
              <a:ext uri="{FF2B5EF4-FFF2-40B4-BE49-F238E27FC236}">
                <a16:creationId xmlns:a16="http://schemas.microsoft.com/office/drawing/2014/main" id="{C58B2258-B81B-97B3-EF4F-BCEB5AB94F8F}"/>
              </a:ext>
            </a:extLst>
          </p:cNvPr>
          <p:cNvSpPr>
            <a:spLocks noGrp="1"/>
          </p:cNvSpPr>
          <p:nvPr>
            <p:ph type="sldNum" sz="quarter" idx="12"/>
          </p:nvPr>
        </p:nvSpPr>
        <p:spPr/>
        <p:txBody>
          <a:bodyPr/>
          <a:lstStyle/>
          <a:p>
            <a:pPr rtl="0"/>
            <a:fld id="{73B850FF-6169-4056-8077-06FFA93A5366}" type="slidenum">
              <a:rPr lang="fr-FR" noProof="0" smtClean="0"/>
              <a:pPr rtl="0"/>
              <a:t>54</a:t>
            </a:fld>
            <a:endParaRPr lang="fr-FR" noProof="0"/>
          </a:p>
        </p:txBody>
      </p:sp>
      <p:sp>
        <p:nvSpPr>
          <p:cNvPr id="4" name="ZoneTexte 3">
            <a:extLst>
              <a:ext uri="{FF2B5EF4-FFF2-40B4-BE49-F238E27FC236}">
                <a16:creationId xmlns:a16="http://schemas.microsoft.com/office/drawing/2014/main" id="{C2F09BBC-C5E7-5BAB-F7EB-ED1F54D74553}"/>
              </a:ext>
            </a:extLst>
          </p:cNvPr>
          <p:cNvSpPr txBox="1"/>
          <p:nvPr/>
        </p:nvSpPr>
        <p:spPr>
          <a:xfrm>
            <a:off x="2345996" y="1152907"/>
            <a:ext cx="2382121" cy="338554"/>
          </a:xfrm>
          <a:prstGeom prst="rect">
            <a:avLst/>
          </a:prstGeom>
          <a:noFill/>
        </p:spPr>
        <p:txBody>
          <a:bodyPr wrap="square" rtlCol="0">
            <a:spAutoFit/>
          </a:bodyPr>
          <a:lstStyle/>
          <a:p>
            <a:r>
              <a:rPr lang="fr-CH" sz="1600" dirty="0"/>
              <a:t>CHF 12.--</a:t>
            </a:r>
          </a:p>
        </p:txBody>
      </p:sp>
      <p:sp>
        <p:nvSpPr>
          <p:cNvPr id="10" name="ZoneTexte 9">
            <a:extLst>
              <a:ext uri="{FF2B5EF4-FFF2-40B4-BE49-F238E27FC236}">
                <a16:creationId xmlns:a16="http://schemas.microsoft.com/office/drawing/2014/main" id="{29B90550-E2E0-BDA2-7538-85982AC88618}"/>
              </a:ext>
            </a:extLst>
          </p:cNvPr>
          <p:cNvSpPr txBox="1"/>
          <p:nvPr/>
        </p:nvSpPr>
        <p:spPr>
          <a:xfrm>
            <a:off x="6927695" y="1152907"/>
            <a:ext cx="2818472" cy="338554"/>
          </a:xfrm>
          <a:prstGeom prst="rect">
            <a:avLst/>
          </a:prstGeom>
          <a:noFill/>
        </p:spPr>
        <p:txBody>
          <a:bodyPr wrap="square" rtlCol="0">
            <a:spAutoFit/>
          </a:bodyPr>
          <a:lstStyle/>
          <a:p>
            <a:r>
              <a:rPr lang="fr-CH" sz="1600" dirty="0"/>
              <a:t>CHF 8.--</a:t>
            </a:r>
          </a:p>
        </p:txBody>
      </p:sp>
    </p:spTree>
    <p:extLst>
      <p:ext uri="{BB962C8B-B14F-4D97-AF65-F5344CB8AC3E}">
        <p14:creationId xmlns:p14="http://schemas.microsoft.com/office/powerpoint/2010/main" val="337557720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494FF4-B318-CB6F-5588-B0C183685A30}"/>
            </a:ext>
          </a:extLst>
        </p:cNvPr>
        <p:cNvGrpSpPr/>
        <p:nvPr/>
      </p:nvGrpSpPr>
      <p:grpSpPr>
        <a:xfrm>
          <a:off x="0" y="0"/>
          <a:ext cx="0" cy="0"/>
          <a:chOff x="0" y="0"/>
          <a:chExt cx="0" cy="0"/>
        </a:xfrm>
      </p:grpSpPr>
      <p:pic>
        <p:nvPicPr>
          <p:cNvPr id="8" name="Espace réservé du contenu 7">
            <a:extLst>
              <a:ext uri="{FF2B5EF4-FFF2-40B4-BE49-F238E27FC236}">
                <a16:creationId xmlns:a16="http://schemas.microsoft.com/office/drawing/2014/main" id="{8918608B-A19D-E624-6617-91474940124E}"/>
              </a:ext>
            </a:extLst>
          </p:cNvPr>
          <p:cNvPicPr>
            <a:picLocks noGrp="1" noChangeAspect="1"/>
          </p:cNvPicPr>
          <p:nvPr>
            <p:ph sz="quarter" idx="13"/>
          </p:nvPr>
        </p:nvPicPr>
        <p:blipFill>
          <a:blip r:embed="rId2"/>
          <a:stretch>
            <a:fillRect/>
          </a:stretch>
        </p:blipFill>
        <p:spPr>
          <a:xfrm rot="5400000">
            <a:off x="1184275" y="2366963"/>
            <a:ext cx="4565649" cy="3424237"/>
          </a:xfrm>
          <a:prstGeom prst="rect">
            <a:avLst/>
          </a:prstGeom>
        </p:spPr>
      </p:pic>
      <p:pic>
        <p:nvPicPr>
          <p:cNvPr id="10" name="Espace réservé du contenu 9">
            <a:extLst>
              <a:ext uri="{FF2B5EF4-FFF2-40B4-BE49-F238E27FC236}">
                <a16:creationId xmlns:a16="http://schemas.microsoft.com/office/drawing/2014/main" id="{4ED87DF1-88B1-4903-79C5-3F1839FB95D2}"/>
              </a:ext>
            </a:extLst>
          </p:cNvPr>
          <p:cNvPicPr>
            <a:picLocks noGrp="1" noChangeAspect="1"/>
          </p:cNvPicPr>
          <p:nvPr>
            <p:ph sz="quarter" idx="14"/>
          </p:nvPr>
        </p:nvPicPr>
        <p:blipFill>
          <a:blip r:embed="rId3"/>
          <a:stretch>
            <a:fillRect/>
          </a:stretch>
        </p:blipFill>
        <p:spPr>
          <a:xfrm rot="5400000">
            <a:off x="6442075" y="2366963"/>
            <a:ext cx="4565649" cy="3424237"/>
          </a:xfrm>
          <a:prstGeom prst="rect">
            <a:avLst/>
          </a:prstGeom>
        </p:spPr>
      </p:pic>
      <p:sp>
        <p:nvSpPr>
          <p:cNvPr id="7" name="Espace réservé du numéro de diapositive 6">
            <a:extLst>
              <a:ext uri="{FF2B5EF4-FFF2-40B4-BE49-F238E27FC236}">
                <a16:creationId xmlns:a16="http://schemas.microsoft.com/office/drawing/2014/main" id="{3354C25C-918B-FFE5-F2AB-79180CDD69CB}"/>
              </a:ext>
            </a:extLst>
          </p:cNvPr>
          <p:cNvSpPr>
            <a:spLocks noGrp="1"/>
          </p:cNvSpPr>
          <p:nvPr>
            <p:ph type="sldNum" sz="quarter" idx="12"/>
          </p:nvPr>
        </p:nvSpPr>
        <p:spPr/>
        <p:txBody>
          <a:bodyPr/>
          <a:lstStyle/>
          <a:p>
            <a:pPr rtl="0"/>
            <a:fld id="{73B850FF-6169-4056-8077-06FFA93A5366}" type="slidenum">
              <a:rPr lang="fr-FR" noProof="0" smtClean="0"/>
              <a:pPr rtl="0"/>
              <a:t>55</a:t>
            </a:fld>
            <a:endParaRPr lang="fr-FR" noProof="0"/>
          </a:p>
        </p:txBody>
      </p:sp>
      <p:sp>
        <p:nvSpPr>
          <p:cNvPr id="3" name="ZoneTexte 2">
            <a:extLst>
              <a:ext uri="{FF2B5EF4-FFF2-40B4-BE49-F238E27FC236}">
                <a16:creationId xmlns:a16="http://schemas.microsoft.com/office/drawing/2014/main" id="{2EB5E206-B14D-3AD9-6083-B796209F17B2}"/>
              </a:ext>
            </a:extLst>
          </p:cNvPr>
          <p:cNvSpPr txBox="1"/>
          <p:nvPr/>
        </p:nvSpPr>
        <p:spPr>
          <a:xfrm>
            <a:off x="1754981" y="1271239"/>
            <a:ext cx="3017741" cy="338554"/>
          </a:xfrm>
          <a:prstGeom prst="rect">
            <a:avLst/>
          </a:prstGeom>
          <a:noFill/>
        </p:spPr>
        <p:txBody>
          <a:bodyPr wrap="square" rtlCol="0">
            <a:spAutoFit/>
          </a:bodyPr>
          <a:lstStyle/>
          <a:p>
            <a:r>
              <a:rPr lang="fr-CH" sz="1600" dirty="0"/>
              <a:t>CHF 8.-- pce</a:t>
            </a:r>
          </a:p>
        </p:txBody>
      </p:sp>
      <p:sp>
        <p:nvSpPr>
          <p:cNvPr id="4" name="ZoneTexte 3">
            <a:extLst>
              <a:ext uri="{FF2B5EF4-FFF2-40B4-BE49-F238E27FC236}">
                <a16:creationId xmlns:a16="http://schemas.microsoft.com/office/drawing/2014/main" id="{6AA9238F-155E-06E6-C733-A2D7B4569175}"/>
              </a:ext>
            </a:extLst>
          </p:cNvPr>
          <p:cNvSpPr txBox="1"/>
          <p:nvPr/>
        </p:nvSpPr>
        <p:spPr>
          <a:xfrm>
            <a:off x="6902605" y="1271239"/>
            <a:ext cx="2798956" cy="338554"/>
          </a:xfrm>
          <a:prstGeom prst="rect">
            <a:avLst/>
          </a:prstGeom>
          <a:noFill/>
        </p:spPr>
        <p:txBody>
          <a:bodyPr wrap="square" rtlCol="0">
            <a:spAutoFit/>
          </a:bodyPr>
          <a:lstStyle/>
          <a:p>
            <a:r>
              <a:rPr lang="fr-CH" sz="1600" dirty="0"/>
              <a:t>CHF 25.--</a:t>
            </a:r>
          </a:p>
        </p:txBody>
      </p:sp>
    </p:spTree>
    <p:extLst>
      <p:ext uri="{BB962C8B-B14F-4D97-AF65-F5344CB8AC3E}">
        <p14:creationId xmlns:p14="http://schemas.microsoft.com/office/powerpoint/2010/main" val="126632276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397205-ABAF-3C78-5345-3DF3EC8E913D}"/>
            </a:ext>
          </a:extLst>
        </p:cNvPr>
        <p:cNvGrpSpPr/>
        <p:nvPr/>
      </p:nvGrpSpPr>
      <p:grpSpPr>
        <a:xfrm>
          <a:off x="0" y="0"/>
          <a:ext cx="0" cy="0"/>
          <a:chOff x="0" y="0"/>
          <a:chExt cx="0" cy="0"/>
        </a:xfrm>
      </p:grpSpPr>
      <p:pic>
        <p:nvPicPr>
          <p:cNvPr id="8" name="Espace réservé du contenu 7">
            <a:extLst>
              <a:ext uri="{FF2B5EF4-FFF2-40B4-BE49-F238E27FC236}">
                <a16:creationId xmlns:a16="http://schemas.microsoft.com/office/drawing/2014/main" id="{52843C78-965B-D443-E6B9-323A180E1491}"/>
              </a:ext>
            </a:extLst>
          </p:cNvPr>
          <p:cNvPicPr>
            <a:picLocks noGrp="1" noChangeAspect="1"/>
          </p:cNvPicPr>
          <p:nvPr>
            <p:ph sz="quarter" idx="13"/>
          </p:nvPr>
        </p:nvPicPr>
        <p:blipFill>
          <a:blip r:embed="rId2"/>
          <a:stretch>
            <a:fillRect/>
          </a:stretch>
        </p:blipFill>
        <p:spPr>
          <a:xfrm rot="5400000">
            <a:off x="1184276" y="2166240"/>
            <a:ext cx="4565649" cy="3424237"/>
          </a:xfrm>
          <a:prstGeom prst="rect">
            <a:avLst/>
          </a:prstGeom>
        </p:spPr>
      </p:pic>
      <p:pic>
        <p:nvPicPr>
          <p:cNvPr id="10" name="Espace réservé du contenu 9">
            <a:extLst>
              <a:ext uri="{FF2B5EF4-FFF2-40B4-BE49-F238E27FC236}">
                <a16:creationId xmlns:a16="http://schemas.microsoft.com/office/drawing/2014/main" id="{00127C4B-BD82-EADD-D2E8-04DE3F6EB87E}"/>
              </a:ext>
            </a:extLst>
          </p:cNvPr>
          <p:cNvPicPr>
            <a:picLocks noGrp="1" noChangeAspect="1"/>
          </p:cNvPicPr>
          <p:nvPr>
            <p:ph sz="quarter" idx="14"/>
          </p:nvPr>
        </p:nvPicPr>
        <p:blipFill>
          <a:blip r:embed="rId3"/>
          <a:stretch>
            <a:fillRect/>
          </a:stretch>
        </p:blipFill>
        <p:spPr>
          <a:xfrm rot="5400000">
            <a:off x="6442076" y="2255450"/>
            <a:ext cx="4565649" cy="3424237"/>
          </a:xfrm>
          <a:prstGeom prst="rect">
            <a:avLst/>
          </a:prstGeom>
        </p:spPr>
      </p:pic>
      <p:sp>
        <p:nvSpPr>
          <p:cNvPr id="7" name="Espace réservé du numéro de diapositive 6">
            <a:extLst>
              <a:ext uri="{FF2B5EF4-FFF2-40B4-BE49-F238E27FC236}">
                <a16:creationId xmlns:a16="http://schemas.microsoft.com/office/drawing/2014/main" id="{1F1F1CEA-F724-3048-CCFF-AE52B15F5E59}"/>
              </a:ext>
            </a:extLst>
          </p:cNvPr>
          <p:cNvSpPr>
            <a:spLocks noGrp="1"/>
          </p:cNvSpPr>
          <p:nvPr>
            <p:ph type="sldNum" sz="quarter" idx="12"/>
          </p:nvPr>
        </p:nvSpPr>
        <p:spPr/>
        <p:txBody>
          <a:bodyPr/>
          <a:lstStyle/>
          <a:p>
            <a:pPr rtl="0"/>
            <a:fld id="{73B850FF-6169-4056-8077-06FFA93A5366}" type="slidenum">
              <a:rPr lang="fr-FR" noProof="0" smtClean="0"/>
              <a:pPr rtl="0"/>
              <a:t>56</a:t>
            </a:fld>
            <a:endParaRPr lang="fr-FR" noProof="0"/>
          </a:p>
        </p:txBody>
      </p:sp>
      <p:sp>
        <p:nvSpPr>
          <p:cNvPr id="3" name="ZoneTexte 2">
            <a:extLst>
              <a:ext uri="{FF2B5EF4-FFF2-40B4-BE49-F238E27FC236}">
                <a16:creationId xmlns:a16="http://schemas.microsoft.com/office/drawing/2014/main" id="{CB185AB1-27CB-4A8D-C847-7E8C82A12F74}"/>
              </a:ext>
            </a:extLst>
          </p:cNvPr>
          <p:cNvSpPr txBox="1"/>
          <p:nvPr/>
        </p:nvSpPr>
        <p:spPr>
          <a:xfrm>
            <a:off x="1754983" y="970344"/>
            <a:ext cx="2292910" cy="338554"/>
          </a:xfrm>
          <a:prstGeom prst="rect">
            <a:avLst/>
          </a:prstGeom>
          <a:noFill/>
        </p:spPr>
        <p:txBody>
          <a:bodyPr wrap="square" rtlCol="0">
            <a:spAutoFit/>
          </a:bodyPr>
          <a:lstStyle/>
          <a:p>
            <a:r>
              <a:rPr lang="fr-CH" sz="1600" dirty="0"/>
              <a:t>CHF 25.--</a:t>
            </a:r>
          </a:p>
        </p:txBody>
      </p:sp>
      <p:sp>
        <p:nvSpPr>
          <p:cNvPr id="4" name="ZoneTexte 3">
            <a:extLst>
              <a:ext uri="{FF2B5EF4-FFF2-40B4-BE49-F238E27FC236}">
                <a16:creationId xmlns:a16="http://schemas.microsoft.com/office/drawing/2014/main" id="{1BC82810-252D-A958-DB01-913C1F9AEBDE}"/>
              </a:ext>
            </a:extLst>
          </p:cNvPr>
          <p:cNvSpPr txBox="1"/>
          <p:nvPr/>
        </p:nvSpPr>
        <p:spPr>
          <a:xfrm>
            <a:off x="7012782" y="970344"/>
            <a:ext cx="2209277" cy="338554"/>
          </a:xfrm>
          <a:prstGeom prst="rect">
            <a:avLst/>
          </a:prstGeom>
          <a:noFill/>
        </p:spPr>
        <p:txBody>
          <a:bodyPr wrap="square" rtlCol="0">
            <a:spAutoFit/>
          </a:bodyPr>
          <a:lstStyle/>
          <a:p>
            <a:r>
              <a:rPr lang="fr-CH" sz="1600" dirty="0"/>
              <a:t>CHF 25.--</a:t>
            </a:r>
          </a:p>
        </p:txBody>
      </p:sp>
    </p:spTree>
    <p:extLst>
      <p:ext uri="{BB962C8B-B14F-4D97-AF65-F5344CB8AC3E}">
        <p14:creationId xmlns:p14="http://schemas.microsoft.com/office/powerpoint/2010/main" val="358876547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29C6BB-389E-96CA-4CDC-064F84B0485B}"/>
            </a:ext>
          </a:extLst>
        </p:cNvPr>
        <p:cNvGrpSpPr/>
        <p:nvPr/>
      </p:nvGrpSpPr>
      <p:grpSpPr>
        <a:xfrm>
          <a:off x="0" y="0"/>
          <a:ext cx="0" cy="0"/>
          <a:chOff x="0" y="0"/>
          <a:chExt cx="0" cy="0"/>
        </a:xfrm>
      </p:grpSpPr>
      <p:pic>
        <p:nvPicPr>
          <p:cNvPr id="8" name="Espace réservé du contenu 7">
            <a:extLst>
              <a:ext uri="{FF2B5EF4-FFF2-40B4-BE49-F238E27FC236}">
                <a16:creationId xmlns:a16="http://schemas.microsoft.com/office/drawing/2014/main" id="{E9CE4025-F565-3769-ED74-AAE064265C5E}"/>
              </a:ext>
            </a:extLst>
          </p:cNvPr>
          <p:cNvPicPr>
            <a:picLocks noGrp="1" noChangeAspect="1"/>
          </p:cNvPicPr>
          <p:nvPr>
            <p:ph sz="quarter" idx="13"/>
          </p:nvPr>
        </p:nvPicPr>
        <p:blipFill>
          <a:blip r:embed="rId2"/>
          <a:stretch>
            <a:fillRect/>
          </a:stretch>
        </p:blipFill>
        <p:spPr>
          <a:xfrm rot="5400000">
            <a:off x="1283262" y="1322253"/>
            <a:ext cx="5629884" cy="4222413"/>
          </a:xfrm>
          <a:prstGeom prst="roundRect">
            <a:avLst>
              <a:gd name="adj" fmla="val 298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7" name="Espace réservé du numéro de diapositive 6">
            <a:extLst>
              <a:ext uri="{FF2B5EF4-FFF2-40B4-BE49-F238E27FC236}">
                <a16:creationId xmlns:a16="http://schemas.microsoft.com/office/drawing/2014/main" id="{08483852-8E9D-DE17-6361-91937C181BA3}"/>
              </a:ext>
            </a:extLst>
          </p:cNvPr>
          <p:cNvSpPr>
            <a:spLocks noGrp="1"/>
          </p:cNvSpPr>
          <p:nvPr>
            <p:ph type="sldNum" sz="quarter" idx="12"/>
          </p:nvPr>
        </p:nvSpPr>
        <p:spPr>
          <a:xfrm>
            <a:off x="10514011" y="6265130"/>
            <a:ext cx="764215" cy="365125"/>
          </a:xfrm>
        </p:spPr>
        <p:txBody>
          <a:bodyPr vert="horz" lIns="91440" tIns="45720" rIns="91440" bIns="45720" rtlCol="0" anchor="ctr">
            <a:normAutofit fontScale="92500" lnSpcReduction="10000"/>
          </a:bodyPr>
          <a:lstStyle/>
          <a:p>
            <a:pPr>
              <a:spcAft>
                <a:spcPts val="600"/>
              </a:spcAft>
            </a:pPr>
            <a:fld id="{73B850FF-6169-4056-8077-06FFA93A5366}" type="slidenum">
              <a:rPr lang="en-US" noProof="0" smtClean="0"/>
              <a:pPr>
                <a:spcAft>
                  <a:spcPts val="600"/>
                </a:spcAft>
              </a:pPr>
              <a:t>57</a:t>
            </a:fld>
            <a:endParaRPr lang="en-US" noProof="0"/>
          </a:p>
        </p:txBody>
      </p:sp>
      <p:sp>
        <p:nvSpPr>
          <p:cNvPr id="3" name="ZoneTexte 2">
            <a:extLst>
              <a:ext uri="{FF2B5EF4-FFF2-40B4-BE49-F238E27FC236}">
                <a16:creationId xmlns:a16="http://schemas.microsoft.com/office/drawing/2014/main" id="{027A275A-D6BF-D355-8912-D5B6EFA72F5B}"/>
              </a:ext>
            </a:extLst>
          </p:cNvPr>
          <p:cNvSpPr txBox="1"/>
          <p:nvPr/>
        </p:nvSpPr>
        <p:spPr>
          <a:xfrm>
            <a:off x="8040029" y="2096429"/>
            <a:ext cx="2910469" cy="1046440"/>
          </a:xfrm>
          <a:prstGeom prst="rect">
            <a:avLst/>
          </a:prstGeom>
          <a:noFill/>
        </p:spPr>
        <p:txBody>
          <a:bodyPr wrap="square" rtlCol="0">
            <a:spAutoFit/>
          </a:bodyPr>
          <a:lstStyle/>
          <a:p>
            <a:r>
              <a:rPr lang="fr-CH" sz="2800" dirty="0"/>
              <a:t>Grand Lutin</a:t>
            </a:r>
          </a:p>
          <a:p>
            <a:endParaRPr lang="fr-CH" dirty="0"/>
          </a:p>
          <a:p>
            <a:r>
              <a:rPr lang="fr-CH" sz="1600" dirty="0"/>
              <a:t>CHF 30.--</a:t>
            </a:r>
          </a:p>
        </p:txBody>
      </p:sp>
    </p:spTree>
    <p:extLst>
      <p:ext uri="{BB962C8B-B14F-4D97-AF65-F5344CB8AC3E}">
        <p14:creationId xmlns:p14="http://schemas.microsoft.com/office/powerpoint/2010/main" val="417192135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Image 11">
            <a:extLst>
              <a:ext uri="{FF2B5EF4-FFF2-40B4-BE49-F238E27FC236}">
                <a16:creationId xmlns:a16="http://schemas.microsoft.com/office/drawing/2014/main" id="{81CCCA56-2287-D49D-BE18-33E97973B014}"/>
              </a:ext>
            </a:extLst>
          </p:cNvPr>
          <p:cNvPicPr>
            <a:picLocks noChangeAspect="1"/>
          </p:cNvPicPr>
          <p:nvPr/>
        </p:nvPicPr>
        <p:blipFill>
          <a:blip r:embed="rId2"/>
          <a:srcRect t="11026" r="2" b="8020"/>
          <a:stretch>
            <a:fillRect/>
          </a:stretch>
        </p:blipFill>
        <p:spPr>
          <a:xfrm rot="5400000">
            <a:off x="41004" y="2007085"/>
            <a:ext cx="4679428" cy="2841196"/>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0" name="Image 9">
            <a:extLst>
              <a:ext uri="{FF2B5EF4-FFF2-40B4-BE49-F238E27FC236}">
                <a16:creationId xmlns:a16="http://schemas.microsoft.com/office/drawing/2014/main" id="{F8A7F6F0-B560-2002-A7AB-A4D174F41ABD}"/>
              </a:ext>
            </a:extLst>
          </p:cNvPr>
          <p:cNvPicPr>
            <a:picLocks noChangeAspect="1"/>
          </p:cNvPicPr>
          <p:nvPr/>
        </p:nvPicPr>
        <p:blipFill>
          <a:blip r:embed="rId3"/>
          <a:srcRect t="19001" r="2" b="2"/>
          <a:stretch>
            <a:fillRect/>
          </a:stretch>
        </p:blipFill>
        <p:spPr>
          <a:xfrm rot="5400000">
            <a:off x="3203480" y="2007086"/>
            <a:ext cx="4676941" cy="2841193"/>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8" name="Espace réservé du numéro de diapositive 7">
            <a:extLst>
              <a:ext uri="{FF2B5EF4-FFF2-40B4-BE49-F238E27FC236}">
                <a16:creationId xmlns:a16="http://schemas.microsoft.com/office/drawing/2014/main" id="{DFEB063F-D4D4-64ED-8A75-A7449B1A932D}"/>
              </a:ext>
            </a:extLst>
          </p:cNvPr>
          <p:cNvSpPr>
            <a:spLocks noGrp="1"/>
          </p:cNvSpPr>
          <p:nvPr>
            <p:ph type="sldNum" sz="quarter" idx="12"/>
          </p:nvPr>
        </p:nvSpPr>
        <p:spPr>
          <a:xfrm>
            <a:off x="10514011" y="6126478"/>
            <a:ext cx="764215" cy="365125"/>
          </a:xfrm>
        </p:spPr>
        <p:txBody>
          <a:bodyPr vert="horz" lIns="91440" tIns="45720" rIns="91440" bIns="45720" rtlCol="0" anchor="ctr">
            <a:normAutofit fontScale="92500" lnSpcReduction="10000"/>
          </a:bodyPr>
          <a:lstStyle/>
          <a:p>
            <a:pPr defTabSz="914400">
              <a:spcAft>
                <a:spcPts val="600"/>
              </a:spcAft>
            </a:pPr>
            <a:fld id="{73B850FF-6169-4056-8077-06FFA93A5366}" type="slidenum">
              <a:rPr lang="en-US" noProof="0" smtClean="0"/>
              <a:pPr defTabSz="914400">
                <a:spcAft>
                  <a:spcPts val="600"/>
                </a:spcAft>
              </a:pPr>
              <a:t>58</a:t>
            </a:fld>
            <a:endParaRPr lang="en-US" noProof="0"/>
          </a:p>
        </p:txBody>
      </p:sp>
      <p:sp>
        <p:nvSpPr>
          <p:cNvPr id="7" name="ZoneTexte 6">
            <a:extLst>
              <a:ext uri="{FF2B5EF4-FFF2-40B4-BE49-F238E27FC236}">
                <a16:creationId xmlns:a16="http://schemas.microsoft.com/office/drawing/2014/main" id="{D61D82A4-B2D6-4639-2484-0B475A6B469D}"/>
              </a:ext>
            </a:extLst>
          </p:cNvPr>
          <p:cNvSpPr txBox="1"/>
          <p:nvPr/>
        </p:nvSpPr>
        <p:spPr>
          <a:xfrm>
            <a:off x="7570382" y="880946"/>
            <a:ext cx="4484085" cy="3914078"/>
          </a:xfrm>
          <a:prstGeom prst="rect">
            <a:avLst/>
          </a:prstGeom>
          <a:noFill/>
        </p:spPr>
        <p:txBody>
          <a:bodyPr wrap="square" rtlCol="0">
            <a:spAutoFit/>
          </a:bodyPr>
          <a:lstStyle/>
          <a:p>
            <a:pPr algn="ctr"/>
            <a:r>
              <a:rPr lang="fr-FR" sz="3200" dirty="0"/>
              <a:t>Hello Candle </a:t>
            </a:r>
          </a:p>
          <a:p>
            <a:endParaRPr lang="fr-FR" sz="1600" dirty="0"/>
          </a:p>
          <a:p>
            <a:r>
              <a:rPr lang="fr-FR" sz="1600" dirty="0"/>
              <a:t>Représente la concrétisation d’un rêve d’enfance, celui d’entreprendre. Autodidacte, passionné par les fragrances, le design ainsi que les voyages, j’ai longtemps cherché à exprimer ma créativité à travers l’artisanat. </a:t>
            </a:r>
          </a:p>
          <a:p>
            <a:endParaRPr lang="fr-FR" sz="1600" dirty="0"/>
          </a:p>
          <a:p>
            <a:r>
              <a:rPr lang="fr-FR" sz="1600" dirty="0"/>
              <a:t>Pour moi, une fragrance est bien plus qu'un parfum. Parfaitement assemblées, les notes olfactives viennent créer une alchimie qui nous transporte au-delà de nos frontières, car chaque parfum raconte une histoire...</a:t>
            </a:r>
            <a:endParaRPr lang="fr-CH" sz="1600" dirty="0"/>
          </a:p>
        </p:txBody>
      </p:sp>
      <p:sp>
        <p:nvSpPr>
          <p:cNvPr id="9" name="ZoneTexte 8">
            <a:extLst>
              <a:ext uri="{FF2B5EF4-FFF2-40B4-BE49-F238E27FC236}">
                <a16:creationId xmlns:a16="http://schemas.microsoft.com/office/drawing/2014/main" id="{3AE4AFD6-E559-4883-8F08-F1337E19198B}"/>
              </a:ext>
            </a:extLst>
          </p:cNvPr>
          <p:cNvSpPr txBox="1"/>
          <p:nvPr/>
        </p:nvSpPr>
        <p:spPr>
          <a:xfrm>
            <a:off x="7716644" y="4962293"/>
            <a:ext cx="3891776" cy="923330"/>
          </a:xfrm>
          <a:prstGeom prst="rect">
            <a:avLst/>
          </a:prstGeom>
          <a:noFill/>
        </p:spPr>
        <p:txBody>
          <a:bodyPr wrap="square" rtlCol="0">
            <a:spAutoFit/>
          </a:bodyPr>
          <a:lstStyle/>
          <a:p>
            <a:r>
              <a:rPr lang="fr-CH" sz="2000" dirty="0"/>
              <a:t>Parfum de Noël</a:t>
            </a:r>
          </a:p>
          <a:p>
            <a:endParaRPr lang="fr-CH" dirty="0"/>
          </a:p>
          <a:p>
            <a:r>
              <a:rPr lang="fr-CH" sz="1600" dirty="0"/>
              <a:t>CHF 30.--</a:t>
            </a:r>
          </a:p>
        </p:txBody>
      </p:sp>
    </p:spTree>
    <p:extLst>
      <p:ext uri="{BB962C8B-B14F-4D97-AF65-F5344CB8AC3E}">
        <p14:creationId xmlns:p14="http://schemas.microsoft.com/office/powerpoint/2010/main" val="279443398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515381D8-DFFF-4518-A87C-2FF7F02CCDA1}"/>
              </a:ext>
            </a:extLst>
          </p:cNvPr>
          <p:cNvSpPr>
            <a:spLocks noGrp="1"/>
          </p:cNvSpPr>
          <p:nvPr>
            <p:ph type="ctrTitle"/>
          </p:nvPr>
        </p:nvSpPr>
        <p:spPr>
          <a:xfrm>
            <a:off x="8240751" y="713679"/>
            <a:ext cx="3037475" cy="2297150"/>
          </a:xfrm>
        </p:spPr>
        <p:txBody>
          <a:bodyPr vert="horz" lIns="91440" tIns="45720" rIns="91440" bIns="45720" rtlCol="0" anchor="b">
            <a:normAutofit/>
          </a:bodyPr>
          <a:lstStyle/>
          <a:p>
            <a:r>
              <a:rPr lang="en-US" sz="4800" dirty="0"/>
              <a:t>Merci de votre soutien</a:t>
            </a:r>
          </a:p>
        </p:txBody>
      </p:sp>
      <p:sp>
        <p:nvSpPr>
          <p:cNvPr id="6" name="Espace réservé du numéro de diapositive 5">
            <a:extLst>
              <a:ext uri="{FF2B5EF4-FFF2-40B4-BE49-F238E27FC236}">
                <a16:creationId xmlns:a16="http://schemas.microsoft.com/office/drawing/2014/main" id="{1BEF0E49-62B5-488C-B988-BDE7F7F305F8}"/>
              </a:ext>
            </a:extLst>
          </p:cNvPr>
          <p:cNvSpPr>
            <a:spLocks noGrp="1"/>
          </p:cNvSpPr>
          <p:nvPr>
            <p:ph type="sldNum" sz="quarter" idx="12"/>
          </p:nvPr>
        </p:nvSpPr>
        <p:spPr>
          <a:xfrm>
            <a:off x="10514011" y="6126478"/>
            <a:ext cx="764215" cy="365125"/>
          </a:xfrm>
        </p:spPr>
        <p:txBody>
          <a:bodyPr vert="horz" lIns="91440" tIns="45720" rIns="91440" bIns="45720" rtlCol="0" anchor="ctr">
            <a:normAutofit fontScale="92500" lnSpcReduction="10000"/>
          </a:bodyPr>
          <a:lstStyle/>
          <a:p>
            <a:pPr>
              <a:spcAft>
                <a:spcPts val="600"/>
              </a:spcAft>
            </a:pPr>
            <a:fld id="{73B850FF-6169-4056-8077-06FFA93A5366}" type="slidenum">
              <a:rPr lang="en-US" smtClean="0"/>
              <a:pPr>
                <a:spcAft>
                  <a:spcPts val="600"/>
                </a:spcAft>
              </a:pPr>
              <a:t>59</a:t>
            </a:fld>
            <a:endParaRPr lang="en-US"/>
          </a:p>
        </p:txBody>
      </p:sp>
      <p:pic>
        <p:nvPicPr>
          <p:cNvPr id="4" name="Image 3">
            <a:extLst>
              <a:ext uri="{FF2B5EF4-FFF2-40B4-BE49-F238E27FC236}">
                <a16:creationId xmlns:a16="http://schemas.microsoft.com/office/drawing/2014/main" id="{0A1A11C0-EC34-4694-81F4-D36555D36FAB}"/>
              </a:ext>
            </a:extLst>
          </p:cNvPr>
          <p:cNvPicPr>
            <a:picLocks noChangeAspect="1"/>
          </p:cNvPicPr>
          <p:nvPr/>
        </p:nvPicPr>
        <p:blipFill>
          <a:blip r:embed="rId3"/>
          <a:stretch>
            <a:fillRect/>
          </a:stretch>
        </p:blipFill>
        <p:spPr>
          <a:xfrm>
            <a:off x="1240965" y="1182029"/>
            <a:ext cx="5806606" cy="4348976"/>
          </a:xfrm>
          <a:prstGeom prst="rect">
            <a:avLst/>
          </a:prstGeom>
        </p:spPr>
      </p:pic>
      <p:sp>
        <p:nvSpPr>
          <p:cNvPr id="3" name="ZoneTexte 2">
            <a:extLst>
              <a:ext uri="{FF2B5EF4-FFF2-40B4-BE49-F238E27FC236}">
                <a16:creationId xmlns:a16="http://schemas.microsoft.com/office/drawing/2014/main" id="{EECF7B79-9016-72BF-6EA4-DE78C69407DC}"/>
              </a:ext>
            </a:extLst>
          </p:cNvPr>
          <p:cNvSpPr txBox="1"/>
          <p:nvPr/>
        </p:nvSpPr>
        <p:spPr>
          <a:xfrm>
            <a:off x="7426712" y="3523785"/>
            <a:ext cx="4282068" cy="2862322"/>
          </a:xfrm>
          <a:prstGeom prst="rect">
            <a:avLst/>
          </a:prstGeom>
          <a:noFill/>
        </p:spPr>
        <p:txBody>
          <a:bodyPr wrap="square" rtlCol="0">
            <a:spAutoFit/>
          </a:bodyPr>
          <a:lstStyle/>
          <a:p>
            <a:endParaRPr lang="fr-FR" sz="1200" dirty="0"/>
          </a:p>
          <a:p>
            <a:r>
              <a:rPr lang="fr-FR" sz="1200" dirty="0"/>
              <a:t>Vous pouvez passer à la boutique où nous nous ferons un plaisir de vous accueillir, soit visiter notre site internet.</a:t>
            </a:r>
          </a:p>
          <a:p>
            <a:r>
              <a:rPr lang="fr-FR" sz="1200"/>
              <a:t>Pour  faire votre </a:t>
            </a:r>
            <a:r>
              <a:rPr lang="fr-FR" sz="1200" dirty="0"/>
              <a:t>commande vous pouvez le faire par téléphone ou par mail.</a:t>
            </a:r>
          </a:p>
          <a:p>
            <a:endParaRPr lang="fr-FR" sz="1200" dirty="0"/>
          </a:p>
          <a:p>
            <a:pPr algn="r"/>
            <a:endParaRPr lang="fr-FR" sz="1200" dirty="0"/>
          </a:p>
          <a:p>
            <a:pPr algn="r"/>
            <a:endParaRPr lang="fr-FR" sz="1200" dirty="0"/>
          </a:p>
          <a:p>
            <a:pPr algn="r"/>
            <a:r>
              <a:rPr lang="fr-FR" sz="1200" b="1" dirty="0"/>
              <a:t>Association ANGE DE NOËL / ANGE par Kevin Guagenti </a:t>
            </a:r>
          </a:p>
          <a:p>
            <a:pPr algn="r"/>
            <a:r>
              <a:rPr lang="fr-FR" sz="1200" b="1" dirty="0"/>
              <a:t>Route d’Estavayer 7 -1543 Grandcour </a:t>
            </a:r>
          </a:p>
          <a:p>
            <a:pPr algn="r"/>
            <a:r>
              <a:rPr lang="fr-FR" sz="1200" b="1" dirty="0"/>
              <a:t>026 667 07 85</a:t>
            </a:r>
          </a:p>
          <a:p>
            <a:pPr algn="r"/>
            <a:endParaRPr lang="fr-FR" sz="1200" b="1" dirty="0"/>
          </a:p>
          <a:p>
            <a:pPr algn="r"/>
            <a:r>
              <a:rPr lang="fr-CH" sz="1200" dirty="0">
                <a:hlinkClick r:id="rId4"/>
              </a:rPr>
              <a:t>boutique@angedenoel.ch</a:t>
            </a:r>
            <a:endParaRPr lang="fr-CH" sz="1200" dirty="0"/>
          </a:p>
          <a:p>
            <a:pPr algn="r"/>
            <a:r>
              <a:rPr lang="fr-CH" sz="1200" dirty="0">
                <a:hlinkClick r:id="rId5"/>
              </a:rPr>
              <a:t>www.angedenoel.ch</a:t>
            </a:r>
            <a:endParaRPr lang="fr-CH" sz="1200" dirty="0"/>
          </a:p>
          <a:p>
            <a:pPr algn="r"/>
            <a:endParaRPr lang="fr-CH" sz="1200" dirty="0"/>
          </a:p>
        </p:txBody>
      </p:sp>
    </p:spTree>
    <p:extLst>
      <p:ext uri="{BB962C8B-B14F-4D97-AF65-F5344CB8AC3E}">
        <p14:creationId xmlns:p14="http://schemas.microsoft.com/office/powerpoint/2010/main" val="1134536130"/>
      </p:ext>
    </p:extLst>
  </p:cSld>
  <p:clrMapOvr>
    <a:masterClrMapping/>
  </p:clrMapOvr>
</p:sld>
</file>

<file path=ppt/theme/theme1.xml><?xml version="1.0" encoding="utf-8"?>
<a:theme xmlns:a="http://schemas.openxmlformats.org/drawingml/2006/main" name="Brin">
  <a:themeElements>
    <a:clrScheme name="Brin">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Brin">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rin">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Thèm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hèm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88EF3A0-5A01-4576-8764-452FD3A2CB70}">
  <ds:schemaRefs>
    <ds:schemaRef ds:uri="http://schemas.openxmlformats.org/package/2006/metadata/core-properties"/>
    <ds:schemaRef ds:uri="http://schemas.microsoft.com/sharepoint/v3"/>
    <ds:schemaRef ds:uri="http://schemas.microsoft.com/office/2006/documentManagement/types"/>
    <ds:schemaRef ds:uri="http://schemas.microsoft.com/office/infopath/2007/PartnerControls"/>
    <ds:schemaRef ds:uri="http://purl.org/dc/elements/1.1/"/>
    <ds:schemaRef ds:uri="http://schemas.microsoft.com/office/2006/metadata/properties"/>
    <ds:schemaRef ds:uri="230e9df3-be65-4c73-a93b-d1236ebd677e"/>
    <ds:schemaRef ds:uri="http://www.w3.org/XML/1998/namespace"/>
    <ds:schemaRef ds:uri="16c05727-aa75-4e4a-9b5f-8a80a1165891"/>
    <ds:schemaRef ds:uri="71af3243-3dd4-4a8d-8c0d-dd76da1f02a5"/>
    <ds:schemaRef ds:uri="http://purl.org/dc/dcmitype/"/>
    <ds:schemaRef ds:uri="http://purl.org/dc/terms/"/>
  </ds:schemaRefs>
</ds:datastoreItem>
</file>

<file path=customXml/itemProps2.xml><?xml version="1.0" encoding="utf-8"?>
<ds:datastoreItem xmlns:ds="http://schemas.openxmlformats.org/officeDocument/2006/customXml" ds:itemID="{241377AF-B80E-4F93-8088-50DE225F3452}">
  <ds:schemaRefs>
    <ds:schemaRef ds:uri="http://schemas.microsoft.com/sharepoint/v3/contenttype/forms"/>
  </ds:schemaRefs>
</ds:datastoreItem>
</file>

<file path=customXml/itemProps3.xml><?xml version="1.0" encoding="utf-8"?>
<ds:datastoreItem xmlns:ds="http://schemas.openxmlformats.org/officeDocument/2006/customXml" ds:itemID="{9841D0F8-A96E-436B-B6A7-2AFF6F30F99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
  <TotalTime>7356</TotalTime>
  <Words>2834</Words>
  <Application>Microsoft Office PowerPoint</Application>
  <PresentationFormat>Grand écran</PresentationFormat>
  <Paragraphs>474</Paragraphs>
  <Slides>59</Slides>
  <Notes>25</Notes>
  <HiddenSlides>0</HiddenSlides>
  <MMClips>0</MMClips>
  <ScaleCrop>false</ScaleCrop>
  <HeadingPairs>
    <vt:vector size="6" baseType="variant">
      <vt:variant>
        <vt:lpstr>Polices utilisées</vt:lpstr>
      </vt:variant>
      <vt:variant>
        <vt:i4>8</vt:i4>
      </vt:variant>
      <vt:variant>
        <vt:lpstr>Thème</vt:lpstr>
      </vt:variant>
      <vt:variant>
        <vt:i4>1</vt:i4>
      </vt:variant>
      <vt:variant>
        <vt:lpstr>Titres des diapositives</vt:lpstr>
      </vt:variant>
      <vt:variant>
        <vt:i4>59</vt:i4>
      </vt:variant>
    </vt:vector>
  </HeadingPairs>
  <TitlesOfParts>
    <vt:vector size="68" baseType="lpstr">
      <vt:lpstr>Arial</vt:lpstr>
      <vt:lpstr>AvenirNext LT Pro Medium</vt:lpstr>
      <vt:lpstr>Calibri</vt:lpstr>
      <vt:lpstr>Century Gothic</vt:lpstr>
      <vt:lpstr>Posterama</vt:lpstr>
      <vt:lpstr>Segoe UI Semilight</vt:lpstr>
      <vt:lpstr>Tw Cen MT</vt:lpstr>
      <vt:lpstr>Wingdings 3</vt:lpstr>
      <vt:lpstr>Brin</vt:lpstr>
      <vt:lpstr>Présentation PowerPoint</vt:lpstr>
      <vt:lpstr>Miel EOPY</vt:lpstr>
      <vt:lpstr>Plusieurs sortes de saveurs</vt:lpstr>
      <vt:lpstr>Présentation PowerPoint</vt:lpstr>
      <vt:lpstr>La meilleure manière de commencer, c’est d’arrêter de parler et de s’y mettre.</vt:lpstr>
      <vt:lpstr>Pop Corn sucré</vt:lpstr>
      <vt:lpstr>Présentation PowerPoint</vt:lpstr>
      <vt:lpstr>Pop Corn Salé</vt:lpstr>
      <vt:lpstr> Chocolat &amp; éclats de Popcorn</vt:lpstr>
      <vt:lpstr>Panettone Traditional Pandoro</vt:lpstr>
      <vt:lpstr>Panettone Limoncello</vt:lpstr>
      <vt:lpstr> Mini PANETTONE  </vt:lpstr>
      <vt:lpstr>Biscuits Apéro Vaudois  Pour réveiller votre apéro choisissez l’Apéritif Vaudois avec les Biscuits Agathe et ses Biscuits au saucisson Vaudois et Biscuits au Gruyère AOP</vt:lpstr>
      <vt:lpstr>L’Eveil des papilles, boîte assortiment des classiques d’Agathe  Agathe vous propose des biscuits suisses exceptionnels, conditionnés dans une belle boite en métal, fabriquée à moins de 300km de la biscuiterie, avec son couvercle embossé Agathe. Cet assortiment, 100% swissness et certifié VAUD contient nos recettes les plus appréciées: Les Sablés aux zestes de citron, les Cookies aux pépites de chocolat suisse, et les Cookies au caramel, aux éclats de caramel de la maison Läckerli.  Un assortiment qui en fera saliver plus d’un !    </vt:lpstr>
      <vt:lpstr>Boulangerie-Pâtisserie Clément  Pour vos apéros,  les flûtes de chez Clément sont un vrai moment de partage entre amis. Elles ont été créées spécialement pour l’association.  Au sésame noir, sésame blanc et à la Fleur de sel de Bex  En Vente toute l’année à notre boutique.</vt:lpstr>
      <vt:lpstr>MARLOW LA GUIMAUVE ARTISANALE</vt:lpstr>
      <vt:lpstr>Chocolat Manuel  Les grands classiques comme les confiseries et chocolats suisses MANUEL, sont confectionnés et préparés de manière artisanale dans leur laboratoire de Crissier.  </vt:lpstr>
      <vt:lpstr>Huile d’olive</vt:lpstr>
      <vt:lpstr>Huile d’olive</vt:lpstr>
      <vt:lpstr>Poterie de  Laurence</vt:lpstr>
      <vt:lpstr>Présentation PowerPoint</vt:lpstr>
      <vt:lpstr>Présentation PowerPoint</vt:lpstr>
      <vt:lpstr>Vaisselle</vt:lpstr>
      <vt:lpstr>Présentation PowerPoint</vt:lpstr>
      <vt:lpstr>Siriusdéco décoration intérieure</vt:lpstr>
      <vt:lpstr>Buste en céramique  </vt:lpstr>
      <vt:lpstr>  Oiseaux En Céramique  </vt:lpstr>
      <vt:lpstr>Bijoux Emile</vt:lpstr>
      <vt:lpstr>Collection Zen </vt:lpstr>
      <vt:lpstr>Présentation PowerPoint</vt:lpstr>
      <vt:lpstr>Collection VIE</vt:lpstr>
      <vt:lpstr>Présentation PowerPoint</vt:lpstr>
      <vt:lpstr>Présentation PowerPoint</vt:lpstr>
      <vt:lpstr>Présentation PowerPoint</vt:lpstr>
      <vt:lpstr>Biscuits Sablé  </vt:lpstr>
      <vt:lpstr>Déco de noel By Siriusdéco</vt:lpstr>
      <vt:lpstr>Présentation PowerPoint</vt:lpstr>
      <vt:lpstr>Vaisselle et décoration de Noël</vt:lpstr>
      <vt:lpstr>Présentation PowerPoint</vt:lpstr>
      <vt:lpstr>Présentation PowerPoint</vt:lpstr>
      <vt:lpstr>Présentation PowerPoint</vt:lpstr>
      <vt:lpstr>Présentation PowerPoint</vt:lpstr>
      <vt:lpstr>Collection Anges</vt:lpstr>
      <vt:lpstr>Présentation PowerPoint</vt:lpstr>
      <vt:lpstr>Présentation PowerPoint</vt:lpstr>
      <vt:lpstr>Collection Boules à neige </vt:lpstr>
      <vt:lpstr>Présentation PowerPoint</vt:lpstr>
      <vt:lpstr>Bonhommes en pain d’épices</vt:lpstr>
      <vt:lpstr>Animaux </vt:lpstr>
      <vt:lpstr>Présentation PowerPoint</vt:lpstr>
      <vt:lpstr>Présentation PowerPoint</vt:lpstr>
      <vt:lpstr>Les Cerfs</vt:lpstr>
      <vt:lpstr>Petits Personnage de Noël</vt:lpstr>
      <vt:lpstr>Présentation PowerPoint</vt:lpstr>
      <vt:lpstr>Présentation PowerPoint</vt:lpstr>
      <vt:lpstr>Présentation PowerPoint</vt:lpstr>
      <vt:lpstr>Présentation PowerPoint</vt:lpstr>
      <vt:lpstr>Présentation PowerPoint</vt:lpstr>
      <vt:lpstr>Merci de votre soutien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heidi schmied</dc:creator>
  <cp:lastModifiedBy>heidi schmied</cp:lastModifiedBy>
  <cp:revision>87</cp:revision>
  <cp:lastPrinted>2026-02-10T09:52:06Z</cp:lastPrinted>
  <dcterms:created xsi:type="dcterms:W3CDTF">2026-01-28T18:35:12Z</dcterms:created>
  <dcterms:modified xsi:type="dcterms:W3CDTF">2026-04-14T12:19:48Z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